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4"/>
  </p:sldMasterIdLst>
  <p:notesMasterIdLst>
    <p:notesMasterId r:id="rId17"/>
  </p:notesMasterIdLst>
  <p:sldIdLst>
    <p:sldId id="1864" r:id="rId5"/>
    <p:sldId id="1846" r:id="rId6"/>
    <p:sldId id="1845" r:id="rId7"/>
    <p:sldId id="1863" r:id="rId8"/>
    <p:sldId id="1848" r:id="rId9"/>
    <p:sldId id="1849" r:id="rId10"/>
    <p:sldId id="1865" r:id="rId11"/>
    <p:sldId id="1866" r:id="rId12"/>
    <p:sldId id="1851" r:id="rId13"/>
    <p:sldId id="1858" r:id="rId14"/>
    <p:sldId id="1859" r:id="rId15"/>
    <p:sldId id="1860" r:id="rId1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80" userDrawn="1">
          <p15:clr>
            <a:srgbClr val="A4A3A4"/>
          </p15:clr>
        </p15:guide>
        <p15:guide id="3" pos="7200" userDrawn="1">
          <p15:clr>
            <a:srgbClr val="A4A3A4"/>
          </p15:clr>
        </p15:guide>
        <p15:guide id="4" pos="4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625"/>
    <a:srgbClr val="007788"/>
    <a:srgbClr val="297C2A"/>
    <a:srgbClr val="FE4387"/>
    <a:srgbClr val="F69000"/>
    <a:srgbClr val="01C2D1"/>
    <a:srgbClr val="D6D734"/>
    <a:srgbClr val="005C68"/>
    <a:srgbClr val="3B2E58"/>
    <a:srgbClr val="6B29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41" autoAdjust="0"/>
    <p:restoredTop sz="94663"/>
  </p:normalViewPr>
  <p:slideViewPr>
    <p:cSldViewPr snapToGrid="0">
      <p:cViewPr varScale="1">
        <p:scale>
          <a:sx n="128" d="100"/>
          <a:sy n="128" d="100"/>
        </p:scale>
        <p:origin x="328" y="176"/>
      </p:cViewPr>
      <p:guideLst>
        <p:guide orient="horz" pos="2160"/>
        <p:guide pos="480"/>
        <p:guide pos="7200"/>
        <p:guide pos="4368"/>
      </p:guideLst>
    </p:cSldViewPr>
  </p:slideViewPr>
  <p:notesTextViewPr>
    <p:cViewPr>
      <p:scale>
        <a:sx n="1" d="1"/>
        <a:sy n="1" d="1"/>
      </p:scale>
      <p:origin x="0" y="0"/>
    </p:cViewPr>
  </p:notesTextViewPr>
  <p:sorterViewPr>
    <p:cViewPr>
      <p:scale>
        <a:sx n="140" d="100"/>
        <a:sy n="140" d="100"/>
      </p:scale>
      <p:origin x="0" y="-17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9F622F8-1824-4338-8C3C-5529D3BDEF4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dirty="0"/>
          </a:p>
        </p:txBody>
      </p:sp>
      <p:sp>
        <p:nvSpPr>
          <p:cNvPr id="30723" name="Rectangle 3">
            <a:extLst>
              <a:ext uri="{FF2B5EF4-FFF2-40B4-BE49-F238E27FC236}">
                <a16:creationId xmlns:a16="http://schemas.microsoft.com/office/drawing/2014/main" id="{618DDD53-BB38-4118-BC75-9CE27D49C550}"/>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dirty="0"/>
          </a:p>
        </p:txBody>
      </p:sp>
      <p:sp>
        <p:nvSpPr>
          <p:cNvPr id="14340" name="Rectangle 4">
            <a:extLst>
              <a:ext uri="{FF2B5EF4-FFF2-40B4-BE49-F238E27FC236}">
                <a16:creationId xmlns:a16="http://schemas.microsoft.com/office/drawing/2014/main" id="{6C03B6F7-B1AE-4118-ABA2-FFEC9B8F0E9C}"/>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a:extLst>
              <a:ext uri="{FF2B5EF4-FFF2-40B4-BE49-F238E27FC236}">
                <a16:creationId xmlns:a16="http://schemas.microsoft.com/office/drawing/2014/main" id="{646F5356-BDE8-43C1-9587-85323D02B191}"/>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a:extLst>
              <a:ext uri="{FF2B5EF4-FFF2-40B4-BE49-F238E27FC236}">
                <a16:creationId xmlns:a16="http://schemas.microsoft.com/office/drawing/2014/main" id="{89912C35-11A9-4DA7-8476-F1823F658CAA}"/>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dirty="0"/>
          </a:p>
        </p:txBody>
      </p:sp>
      <p:sp>
        <p:nvSpPr>
          <p:cNvPr id="30727" name="Rectangle 7">
            <a:extLst>
              <a:ext uri="{FF2B5EF4-FFF2-40B4-BE49-F238E27FC236}">
                <a16:creationId xmlns:a16="http://schemas.microsoft.com/office/drawing/2014/main" id="{7180ED79-CEC3-4FB9-B511-8597B20A0C1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DEB7EE2-04A2-4FB2-9625-C9C73AC4D32F}"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FA4671F7-4D2C-4B1E-AED7-24676BE8B4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7842D7-C728-4EBD-982B-B8BE79E4DBBE}" type="slidenum">
              <a:rPr lang="en-US" altLang="en-US"/>
              <a:pPr eaLnBrk="1" hangingPunct="1"/>
              <a:t>1</a:t>
            </a:fld>
            <a:endParaRPr lang="en-US" altLang="en-US" dirty="0"/>
          </a:p>
        </p:txBody>
      </p:sp>
      <p:sp>
        <p:nvSpPr>
          <p:cNvPr id="15363" name="Rectangle 2">
            <a:extLst>
              <a:ext uri="{FF2B5EF4-FFF2-40B4-BE49-F238E27FC236}">
                <a16:creationId xmlns:a16="http://schemas.microsoft.com/office/drawing/2014/main" id="{D8E83BD0-7AE4-4323-9047-FC368929C520}"/>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FDECF5EC-C5EC-4723-8F4F-A75A20018F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950814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3</a:t>
            </a:fld>
            <a:endParaRPr lang="en-US" altLang="en-US" dirty="0"/>
          </a:p>
        </p:txBody>
      </p:sp>
    </p:spTree>
    <p:extLst>
      <p:ext uri="{BB962C8B-B14F-4D97-AF65-F5344CB8AC3E}">
        <p14:creationId xmlns:p14="http://schemas.microsoft.com/office/powerpoint/2010/main" val="1632278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243A5AC0-459E-4425-91E3-48F0DAB26F16}"/>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56275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5</a:t>
            </a:fld>
            <a:endParaRPr lang="en-US" altLang="en-US" dirty="0"/>
          </a:p>
        </p:txBody>
      </p:sp>
    </p:spTree>
    <p:extLst>
      <p:ext uri="{BB962C8B-B14F-4D97-AF65-F5344CB8AC3E}">
        <p14:creationId xmlns:p14="http://schemas.microsoft.com/office/powerpoint/2010/main" val="1383417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11</a:t>
            </a:fld>
            <a:endParaRPr lang="en-US" altLang="en-US" dirty="0"/>
          </a:p>
        </p:txBody>
      </p:sp>
    </p:spTree>
    <p:extLst>
      <p:ext uri="{BB962C8B-B14F-4D97-AF65-F5344CB8AC3E}">
        <p14:creationId xmlns:p14="http://schemas.microsoft.com/office/powerpoint/2010/main" val="40952882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69BE3FD0-1382-4F0E-A01F-F6C205E7DCDC}"/>
              </a:ext>
            </a:extLst>
          </p:cNvPr>
          <p:cNvSpPr>
            <a:spLocks noGrp="1"/>
          </p:cNvSpPr>
          <p:nvPr>
            <p:ph type="body" sz="quarter" idx="10"/>
          </p:nvPr>
        </p:nvSpPr>
        <p:spPr>
          <a:xfrm>
            <a:off x="4612641" y="3554917"/>
            <a:ext cx="6438912" cy="763083"/>
          </a:xfrm>
        </p:spPr>
        <p:txBody>
          <a:bodyPr>
            <a:noAutofit/>
          </a:bodyPr>
          <a:lstStyle>
            <a:lvl1pPr marL="0" indent="0">
              <a:buNone/>
              <a:defRPr sz="4000">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7" name="Rectangle 2">
            <a:extLst>
              <a:ext uri="{FF2B5EF4-FFF2-40B4-BE49-F238E27FC236}">
                <a16:creationId xmlns:a16="http://schemas.microsoft.com/office/drawing/2014/main" id="{2E0BC0C9-E1C8-43B4-B02D-558783360CD4}"/>
              </a:ext>
            </a:extLst>
          </p:cNvPr>
          <p:cNvSpPr>
            <a:spLocks noGrp="1" noChangeArrowheads="1"/>
          </p:cNvSpPr>
          <p:nvPr>
            <p:ph type="ctrTitle" idx="4294967295"/>
          </p:nvPr>
        </p:nvSpPr>
        <p:spPr>
          <a:xfrm>
            <a:off x="4612640" y="2311400"/>
            <a:ext cx="5156200" cy="1117600"/>
          </a:xfrm>
        </p:spPr>
        <p:txBody>
          <a:bodyPr anchor="ctr">
            <a:normAutofit fontScale="90000"/>
          </a:bodyPr>
          <a:lstStyle>
            <a:lvl1pPr>
              <a:defRPr>
                <a:latin typeface="+mj-lt"/>
              </a:defRPr>
            </a:lvl1pPr>
          </a:lstStyle>
          <a:p>
            <a:pPr algn="l" eaLnBrk="1" hangingPunct="1"/>
            <a:r>
              <a:rPr lang="en-US" altLang="en-US" sz="6600" b="1">
                <a:latin typeface="+mn-lt"/>
              </a:rPr>
              <a:t>Click to edit Master title style</a:t>
            </a:r>
            <a:endParaRPr lang="en-US" altLang="en-US" sz="6600" b="1" dirty="0">
              <a:latin typeface="+mn-lt"/>
            </a:endParaRPr>
          </a:p>
        </p:txBody>
      </p:sp>
      <p:pic>
        <p:nvPicPr>
          <p:cNvPr id="3" name="Picture 2">
            <a:extLst>
              <a:ext uri="{FF2B5EF4-FFF2-40B4-BE49-F238E27FC236}">
                <a16:creationId xmlns:a16="http://schemas.microsoft.com/office/drawing/2014/main" id="{D685578F-CE23-4B1E-8B29-2B29EC47FA2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0"/>
            <a:ext cx="3527592" cy="6858000"/>
          </a:xfrm>
          <a:prstGeom prst="rect">
            <a:avLst/>
          </a:prstGeom>
        </p:spPr>
      </p:pic>
    </p:spTree>
    <p:extLst>
      <p:ext uri="{BB962C8B-B14F-4D97-AF65-F5344CB8AC3E}">
        <p14:creationId xmlns:p14="http://schemas.microsoft.com/office/powerpoint/2010/main" val="1440679267"/>
      </p:ext>
    </p:extLst>
  </p:cSld>
  <p:clrMapOvr>
    <a:masterClrMapping/>
  </p:clrMapOvr>
  <p:extLst>
    <p:ext uri="{DCECCB84-F9BA-43D5-87BE-67443E8EF086}">
      <p15:sldGuideLst xmlns:p15="http://schemas.microsoft.com/office/powerpoint/2012/main">
        <p15:guide id="1" pos="28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Pr>
        <a:solidFill>
          <a:schemeClr val="accent3"/>
        </a:solidFill>
        <a:effectLst/>
      </p:bgPr>
    </p:bg>
    <p:spTree>
      <p:nvGrpSpPr>
        <p:cNvPr id="1" name=""/>
        <p:cNvGrpSpPr/>
        <p:nvPr/>
      </p:nvGrpSpPr>
      <p:grpSpPr>
        <a:xfrm>
          <a:off x="0" y="0"/>
          <a:ext cx="0" cy="0"/>
          <a:chOff x="0" y="0"/>
          <a:chExt cx="0" cy="0"/>
        </a:xfrm>
      </p:grpSpPr>
      <p:sp>
        <p:nvSpPr>
          <p:cNvPr id="19" name="Text Placeholder 4">
            <a:extLst>
              <a:ext uri="{FF2B5EF4-FFF2-40B4-BE49-F238E27FC236}">
                <a16:creationId xmlns:a16="http://schemas.microsoft.com/office/drawing/2014/main" id="{3E65ED86-A26C-479A-8393-0BFDCBCD43F2}"/>
              </a:ext>
            </a:extLst>
          </p:cNvPr>
          <p:cNvSpPr>
            <a:spLocks noGrp="1"/>
          </p:cNvSpPr>
          <p:nvPr>
            <p:ph type="body" sz="quarter" idx="13" hasCustomPrompt="1"/>
          </p:nvPr>
        </p:nvSpPr>
        <p:spPr>
          <a:xfrm>
            <a:off x="762000" y="1783952"/>
            <a:ext cx="10668000" cy="1111648"/>
          </a:xfrm>
          <a:prstGeom prst="rect">
            <a:avLst/>
          </a:prstGeom>
          <a:noFill/>
        </p:spPr>
        <p:txBody>
          <a:bodyPr wrap="square" lIns="91440" tIns="0" rIns="91440" bIns="0">
            <a:noAutofit/>
          </a:bodyPr>
          <a:lstStyle>
            <a:lvl1pPr marL="0" indent="0" algn="l">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dirty="0"/>
              <a:t>Insert content here</a:t>
            </a:r>
          </a:p>
        </p:txBody>
      </p:sp>
      <p:sp>
        <p:nvSpPr>
          <p:cNvPr id="2" name="Title 1">
            <a:extLst>
              <a:ext uri="{FF2B5EF4-FFF2-40B4-BE49-F238E27FC236}">
                <a16:creationId xmlns:a16="http://schemas.microsoft.com/office/drawing/2014/main" id="{AF513624-9AD4-4B61-B3D1-7B21213507C0}"/>
              </a:ext>
            </a:extLst>
          </p:cNvPr>
          <p:cNvSpPr>
            <a:spLocks noGrp="1"/>
          </p:cNvSpPr>
          <p:nvPr>
            <p:ph type="title"/>
          </p:nvPr>
        </p:nvSpPr>
        <p:spPr>
          <a:xfrm>
            <a:off x="762000" y="715964"/>
            <a:ext cx="10591800" cy="646332"/>
          </a:xfrm>
        </p:spPr>
        <p:txBody>
          <a:bodyPr>
            <a:noAutofit/>
          </a:bodyPr>
          <a:lstStyle>
            <a:lvl1pPr>
              <a:spcBef>
                <a:spcPts val="1000"/>
              </a:spcBef>
              <a:defRPr sz="4000" b="1"/>
            </a:lvl1pPr>
          </a:lstStyle>
          <a:p>
            <a:r>
              <a:rPr lang="en-US"/>
              <a:t>Click to edit Master title style</a:t>
            </a:r>
            <a:endParaRPr lang="en-US" dirty="0"/>
          </a:p>
        </p:txBody>
      </p:sp>
    </p:spTree>
    <p:extLst>
      <p:ext uri="{BB962C8B-B14F-4D97-AF65-F5344CB8AC3E}">
        <p14:creationId xmlns:p14="http://schemas.microsoft.com/office/powerpoint/2010/main" val="1422917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1B9BC-7BE7-4893-90FD-CC95830FD8F2}" type="datetimeFigureOut">
              <a:rPr lang="en-US" smtClean="0"/>
              <a:t>1/11/23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15270E-046A-4C23-BC98-E307A7DD6BE8}" type="slidenum">
              <a:rPr lang="en-US" smtClean="0"/>
              <a:t>‹#›</a:t>
            </a:fld>
            <a:endParaRPr lang="en-US" dirty="0"/>
          </a:p>
        </p:txBody>
      </p:sp>
    </p:spTree>
    <p:extLst>
      <p:ext uri="{BB962C8B-B14F-4D97-AF65-F5344CB8AC3E}">
        <p14:creationId xmlns:p14="http://schemas.microsoft.com/office/powerpoint/2010/main" val="4137841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e Photo Content">
    <p:bg>
      <p:bgPr>
        <a:solidFill>
          <a:schemeClr val="accent2"/>
        </a:solidFill>
        <a:effectLst/>
      </p:bgPr>
    </p:bg>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8498B63D-F60C-4A9D-8D3E-0C7CD748FEDE}"/>
              </a:ext>
            </a:extLst>
          </p:cNvPr>
          <p:cNvSpPr>
            <a:spLocks noGrp="1"/>
          </p:cNvSpPr>
          <p:nvPr>
            <p:ph type="body" sz="quarter" idx="11"/>
          </p:nvPr>
        </p:nvSpPr>
        <p:spPr>
          <a:xfrm>
            <a:off x="762000" y="1905000"/>
            <a:ext cx="5334000" cy="3276600"/>
          </a:xfrm>
        </p:spPr>
        <p:txBody>
          <a:bodyPr/>
          <a:lstStyle>
            <a:lvl1pPr marL="0" indent="0">
              <a:buNone/>
              <a:defRPr sz="2000" b="1"/>
            </a:lvl1pPr>
            <a:lvl2pPr marL="228600" indent="-228600">
              <a:spcBef>
                <a:spcPts val="1000"/>
              </a:spcBef>
              <a:tabLst/>
              <a:defRPr sz="1800"/>
            </a:lvl2pPr>
          </a:lstStyle>
          <a:p>
            <a:pPr lvl="0"/>
            <a:r>
              <a:rPr lang="en-US"/>
              <a:t>Click to edit Master text styles</a:t>
            </a:r>
          </a:p>
          <a:p>
            <a:pPr lvl="1"/>
            <a:r>
              <a:rPr lang="en-US"/>
              <a:t>Second level</a:t>
            </a:r>
          </a:p>
        </p:txBody>
      </p:sp>
      <p:sp>
        <p:nvSpPr>
          <p:cNvPr id="14" name="Picture Placeholder 13">
            <a:extLst>
              <a:ext uri="{FF2B5EF4-FFF2-40B4-BE49-F238E27FC236}">
                <a16:creationId xmlns:a16="http://schemas.microsoft.com/office/drawing/2014/main" id="{9B1932CF-F265-4AEE-8704-F42C01AFB479}"/>
              </a:ext>
            </a:extLst>
          </p:cNvPr>
          <p:cNvSpPr>
            <a:spLocks noGrp="1"/>
          </p:cNvSpPr>
          <p:nvPr>
            <p:ph type="pic" sz="quarter" idx="10"/>
          </p:nvPr>
        </p:nvSpPr>
        <p:spPr>
          <a:xfrm>
            <a:off x="6858000" y="715963"/>
            <a:ext cx="4572000" cy="5113336"/>
          </a:xfrm>
        </p:spPr>
        <p:txBody>
          <a:bodyPr/>
          <a:lstStyle>
            <a:lvl1pPr>
              <a:buNone/>
              <a:defRPr/>
            </a:lvl1pPr>
          </a:lstStyle>
          <a:p>
            <a:r>
              <a:rPr lang="en-US"/>
              <a:t>Click icon to add picture</a:t>
            </a:r>
            <a:endParaRPr lang="en-US" dirty="0"/>
          </a:p>
        </p:txBody>
      </p:sp>
      <p:pic>
        <p:nvPicPr>
          <p:cNvPr id="2" name="Picture 1">
            <a:extLst>
              <a:ext uri="{FF2B5EF4-FFF2-40B4-BE49-F238E27FC236}">
                <a16:creationId xmlns:a16="http://schemas.microsoft.com/office/drawing/2014/main" id="{1C19AE8D-05DC-434E-8BAB-DB7EE746238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rot="5400000">
            <a:off x="5753100" y="419100"/>
            <a:ext cx="685800" cy="12192000"/>
          </a:xfrm>
          <a:prstGeom prst="rect">
            <a:avLst/>
          </a:prstGeom>
        </p:spPr>
      </p:pic>
      <p:sp>
        <p:nvSpPr>
          <p:cNvPr id="3" name="Title 2">
            <a:extLst>
              <a:ext uri="{FF2B5EF4-FFF2-40B4-BE49-F238E27FC236}">
                <a16:creationId xmlns:a16="http://schemas.microsoft.com/office/drawing/2014/main" id="{33CCC0B9-F174-4BEA-B4A2-17F39F974373}"/>
              </a:ext>
            </a:extLst>
          </p:cNvPr>
          <p:cNvSpPr>
            <a:spLocks noGrp="1"/>
          </p:cNvSpPr>
          <p:nvPr>
            <p:ph type="title"/>
          </p:nvPr>
        </p:nvSpPr>
        <p:spPr>
          <a:xfrm>
            <a:off x="762000" y="715962"/>
            <a:ext cx="5334000" cy="1189038"/>
          </a:xfrm>
        </p:spPr>
        <p:txBody>
          <a:bodyPr anchor="t">
            <a:noAutofit/>
          </a:bodyPr>
          <a:lstStyle>
            <a:lvl1pPr>
              <a:spcBef>
                <a:spcPts val="1000"/>
              </a:spcBef>
              <a:defRPr sz="4000" b="1"/>
            </a:lvl1pPr>
          </a:lstStyle>
          <a:p>
            <a:r>
              <a:rPr lang="en-US"/>
              <a:t>Click to edit Master title style</a:t>
            </a:r>
            <a:endParaRPr lang="en-US" dirty="0"/>
          </a:p>
        </p:txBody>
      </p:sp>
    </p:spTree>
    <p:extLst>
      <p:ext uri="{BB962C8B-B14F-4D97-AF65-F5344CB8AC3E}">
        <p14:creationId xmlns:p14="http://schemas.microsoft.com/office/powerpoint/2010/main" val="3104946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Photo Content">
    <p:bg>
      <p:bgPr>
        <a:solidFill>
          <a:schemeClr val="accent2"/>
        </a:solidFill>
        <a:effectLst/>
      </p:bgPr>
    </p:bg>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8498B63D-F60C-4A9D-8D3E-0C7CD748FEDE}"/>
              </a:ext>
            </a:extLst>
          </p:cNvPr>
          <p:cNvSpPr>
            <a:spLocks noGrp="1"/>
          </p:cNvSpPr>
          <p:nvPr>
            <p:ph type="body" sz="quarter" idx="11"/>
          </p:nvPr>
        </p:nvSpPr>
        <p:spPr>
          <a:xfrm>
            <a:off x="762000" y="1905000"/>
            <a:ext cx="5334000" cy="3276600"/>
          </a:xfrm>
        </p:spPr>
        <p:txBody>
          <a:bodyPr/>
          <a:lstStyle>
            <a:lvl1pPr marL="0" indent="0">
              <a:buNone/>
              <a:defRPr sz="2000" b="1"/>
            </a:lvl1pPr>
            <a:lvl2pPr marL="228600">
              <a:spcBef>
                <a:spcPts val="1000"/>
              </a:spcBef>
              <a:defRPr sz="1800"/>
            </a:lvl2pPr>
          </a:lstStyle>
          <a:p>
            <a:pPr lvl="0"/>
            <a:r>
              <a:rPr lang="en-US"/>
              <a:t>Click to edit Master text styles</a:t>
            </a:r>
          </a:p>
          <a:p>
            <a:pPr lvl="1"/>
            <a:r>
              <a:rPr lang="en-US"/>
              <a:t>Second level</a:t>
            </a:r>
          </a:p>
        </p:txBody>
      </p:sp>
      <p:sp>
        <p:nvSpPr>
          <p:cNvPr id="8" name="Picture Placeholder 13">
            <a:extLst>
              <a:ext uri="{FF2B5EF4-FFF2-40B4-BE49-F238E27FC236}">
                <a16:creationId xmlns:a16="http://schemas.microsoft.com/office/drawing/2014/main" id="{89E410BA-B0FE-4F0E-8BE5-D33CC016635B}"/>
              </a:ext>
            </a:extLst>
          </p:cNvPr>
          <p:cNvSpPr>
            <a:spLocks noGrp="1"/>
          </p:cNvSpPr>
          <p:nvPr>
            <p:ph type="pic" sz="quarter" idx="13"/>
          </p:nvPr>
        </p:nvSpPr>
        <p:spPr>
          <a:xfrm>
            <a:off x="6858000" y="3444081"/>
            <a:ext cx="4572000" cy="2362200"/>
          </a:xfrm>
        </p:spPr>
        <p:txBody>
          <a:bodyPr/>
          <a:lstStyle>
            <a:lvl1pPr>
              <a:buNone/>
              <a:defRPr/>
            </a:lvl1pPr>
          </a:lstStyle>
          <a:p>
            <a:r>
              <a:rPr lang="en-US"/>
              <a:t>Click icon to add picture</a:t>
            </a:r>
            <a:endParaRPr lang="en-US" dirty="0"/>
          </a:p>
        </p:txBody>
      </p:sp>
      <p:sp>
        <p:nvSpPr>
          <p:cNvPr id="9" name="Picture Placeholder 13">
            <a:extLst>
              <a:ext uri="{FF2B5EF4-FFF2-40B4-BE49-F238E27FC236}">
                <a16:creationId xmlns:a16="http://schemas.microsoft.com/office/drawing/2014/main" id="{827A95C0-AE8D-46E1-9EF9-64504CBEF99E}"/>
              </a:ext>
            </a:extLst>
          </p:cNvPr>
          <p:cNvSpPr>
            <a:spLocks noGrp="1"/>
          </p:cNvSpPr>
          <p:nvPr>
            <p:ph type="pic" sz="quarter" idx="14"/>
          </p:nvPr>
        </p:nvSpPr>
        <p:spPr>
          <a:xfrm>
            <a:off x="6858000" y="715963"/>
            <a:ext cx="4572000" cy="2362200"/>
          </a:xfrm>
        </p:spPr>
        <p:txBody>
          <a:bodyPr/>
          <a:lstStyle>
            <a:lvl1pPr>
              <a:buNone/>
              <a:defRPr/>
            </a:lvl1pPr>
          </a:lstStyle>
          <a:p>
            <a:r>
              <a:rPr lang="en-US"/>
              <a:t>Click icon to add picture</a:t>
            </a:r>
            <a:endParaRPr lang="en-US" dirty="0"/>
          </a:p>
        </p:txBody>
      </p:sp>
      <p:pic>
        <p:nvPicPr>
          <p:cNvPr id="2" name="Picture 1">
            <a:extLst>
              <a:ext uri="{FF2B5EF4-FFF2-40B4-BE49-F238E27FC236}">
                <a16:creationId xmlns:a16="http://schemas.microsoft.com/office/drawing/2014/main" id="{15BEAC93-2E5F-4D18-864F-810515C3602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rot="5400000">
            <a:off x="5753100" y="419100"/>
            <a:ext cx="685800" cy="12192000"/>
          </a:xfrm>
          <a:prstGeom prst="rect">
            <a:avLst/>
          </a:prstGeom>
        </p:spPr>
      </p:pic>
      <p:sp>
        <p:nvSpPr>
          <p:cNvPr id="10" name="Title 2">
            <a:extLst>
              <a:ext uri="{FF2B5EF4-FFF2-40B4-BE49-F238E27FC236}">
                <a16:creationId xmlns:a16="http://schemas.microsoft.com/office/drawing/2014/main" id="{3F45076F-4240-4B40-8CE4-637DD751A68B}"/>
              </a:ext>
            </a:extLst>
          </p:cNvPr>
          <p:cNvSpPr>
            <a:spLocks noGrp="1"/>
          </p:cNvSpPr>
          <p:nvPr>
            <p:ph type="title"/>
          </p:nvPr>
        </p:nvSpPr>
        <p:spPr>
          <a:xfrm>
            <a:off x="762000" y="715963"/>
            <a:ext cx="5334000" cy="1189038"/>
          </a:xfrm>
        </p:spPr>
        <p:txBody>
          <a:bodyPr anchor="t">
            <a:normAutofit/>
          </a:bodyPr>
          <a:lstStyle>
            <a:lvl1pPr>
              <a:spcBef>
                <a:spcPts val="1000"/>
              </a:spcBef>
              <a:defRPr sz="4000" b="1"/>
            </a:lvl1pPr>
          </a:lstStyle>
          <a:p>
            <a:r>
              <a:rPr lang="en-US"/>
              <a:t>Click to edit Master title style</a:t>
            </a:r>
            <a:endParaRPr lang="en-US" dirty="0"/>
          </a:p>
        </p:txBody>
      </p:sp>
    </p:spTree>
    <p:extLst>
      <p:ext uri="{BB962C8B-B14F-4D97-AF65-F5344CB8AC3E}">
        <p14:creationId xmlns:p14="http://schemas.microsoft.com/office/powerpoint/2010/main" val="1586680172"/>
      </p:ext>
    </p:extLst>
  </p:cSld>
  <p:clrMapOvr>
    <a:masterClrMapping/>
  </p:clrMapOvr>
  <p:extLst>
    <p:ext uri="{DCECCB84-F9BA-43D5-87BE-67443E8EF086}">
      <p15:sldGuideLst xmlns:p15="http://schemas.microsoft.com/office/powerpoint/2012/main">
        <p15:guide id="1" orient="horz" pos="3672"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ight Pattern Content">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0490D68-B82F-49A4-A08B-9A8AF3A6F17D}"/>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7721600" y="0"/>
            <a:ext cx="4470400" cy="6858000"/>
          </a:xfrm>
          <a:prstGeom prst="rect">
            <a:avLst/>
          </a:prstGeom>
        </p:spPr>
      </p:pic>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p:nvPr>
        </p:nvSpPr>
        <p:spPr>
          <a:xfrm>
            <a:off x="762000" y="1905000"/>
            <a:ext cx="6477000" cy="3276600"/>
          </a:xfrm>
        </p:spPr>
        <p:txBody>
          <a:bodyPr/>
          <a:lstStyle>
            <a:lvl1pPr marL="0" indent="0">
              <a:buNone/>
              <a:defRPr sz="2000" b="1">
                <a:solidFill>
                  <a:schemeClr val="bg2"/>
                </a:solidFill>
              </a:defRPr>
            </a:lvl1pPr>
            <a:lvl2pPr marL="228600">
              <a:spcBef>
                <a:spcPts val="1000"/>
              </a:spcBef>
              <a:defRPr sz="1800">
                <a:solidFill>
                  <a:schemeClr val="bg2"/>
                </a:solidFill>
              </a:defRPr>
            </a:lvl2pPr>
          </a:lstStyle>
          <a:p>
            <a:pPr lvl="0"/>
            <a:r>
              <a:rPr lang="en-US"/>
              <a:t>Click to edit Master text styles</a:t>
            </a:r>
          </a:p>
          <a:p>
            <a:pPr lvl="1"/>
            <a:r>
              <a:rPr lang="en-US"/>
              <a:t>Second level</a:t>
            </a:r>
          </a:p>
        </p:txBody>
      </p:sp>
      <p:pic>
        <p:nvPicPr>
          <p:cNvPr id="3" name="Picture 2">
            <a:extLst>
              <a:ext uri="{FF2B5EF4-FFF2-40B4-BE49-F238E27FC236}">
                <a16:creationId xmlns:a16="http://schemas.microsoft.com/office/drawing/2014/main" id="{C807187F-739A-422C-9E4F-F94E6DE092E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7721600" y="0"/>
            <a:ext cx="4470400" cy="6858000"/>
          </a:xfrm>
          <a:prstGeom prst="rect">
            <a:avLst/>
          </a:prstGeom>
        </p:spPr>
      </p:pic>
      <p:sp>
        <p:nvSpPr>
          <p:cNvPr id="2" name="Title 1">
            <a:extLst>
              <a:ext uri="{FF2B5EF4-FFF2-40B4-BE49-F238E27FC236}">
                <a16:creationId xmlns:a16="http://schemas.microsoft.com/office/drawing/2014/main" id="{6EF87E8F-5716-4A71-B64F-EC5A742B45D2}"/>
              </a:ext>
            </a:extLst>
          </p:cNvPr>
          <p:cNvSpPr>
            <a:spLocks noGrp="1"/>
          </p:cNvSpPr>
          <p:nvPr>
            <p:ph type="title"/>
          </p:nvPr>
        </p:nvSpPr>
        <p:spPr>
          <a:xfrm>
            <a:off x="762000" y="715961"/>
            <a:ext cx="6477000" cy="1189038"/>
          </a:xfrm>
        </p:spPr>
        <p:txBody>
          <a:bodyPr anchor="t">
            <a:noAutofit/>
          </a:bodyPr>
          <a:lstStyle>
            <a:lvl1pPr>
              <a:spcBef>
                <a:spcPts val="1000"/>
              </a:spcBef>
              <a:defRPr sz="4000" b="1">
                <a:solidFill>
                  <a:schemeClr val="accent2"/>
                </a:solidFill>
              </a:defRPr>
            </a:lvl1pPr>
          </a:lstStyle>
          <a:p>
            <a:r>
              <a:rPr lang="en-US"/>
              <a:t>Click to edit Master title style</a:t>
            </a:r>
            <a:endParaRPr lang="en-US" dirty="0"/>
          </a:p>
        </p:txBody>
      </p:sp>
    </p:spTree>
    <p:extLst>
      <p:ext uri="{BB962C8B-B14F-4D97-AF65-F5344CB8AC3E}">
        <p14:creationId xmlns:p14="http://schemas.microsoft.com/office/powerpoint/2010/main" val="172072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Pattern Content">
    <p:bg>
      <p:bgPr>
        <a:solidFill>
          <a:schemeClr val="tx1"/>
        </a:solidFill>
        <a:effectLst/>
      </p:bgPr>
    </p:bg>
    <p:spTree>
      <p:nvGrpSpPr>
        <p:cNvPr id="1" name=""/>
        <p:cNvGrpSpPr/>
        <p:nvPr/>
      </p:nvGrpSpPr>
      <p:grpSpPr>
        <a:xfrm>
          <a:off x="0" y="0"/>
          <a:ext cx="0" cy="0"/>
          <a:chOff x="0" y="0"/>
          <a:chExt cx="0" cy="0"/>
        </a:xfrm>
      </p:grpSpPr>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p:nvPr>
        </p:nvSpPr>
        <p:spPr>
          <a:xfrm>
            <a:off x="5199743" y="1905000"/>
            <a:ext cx="6477000" cy="3276600"/>
          </a:xfrm>
        </p:spPr>
        <p:txBody>
          <a:bodyPr/>
          <a:lstStyle>
            <a:lvl1pPr marL="0" indent="0">
              <a:buNone/>
              <a:defRPr sz="2000" b="1">
                <a:solidFill>
                  <a:schemeClr val="bg2"/>
                </a:solidFill>
              </a:defRPr>
            </a:lvl1pPr>
            <a:lvl2pPr marL="228600" indent="-228600">
              <a:spcBef>
                <a:spcPts val="1000"/>
              </a:spcBef>
              <a:defRPr sz="1800">
                <a:solidFill>
                  <a:schemeClr val="bg2"/>
                </a:solidFill>
              </a:defRPr>
            </a:lvl2pPr>
          </a:lstStyle>
          <a:p>
            <a:pPr lvl="0"/>
            <a:r>
              <a:rPr lang="en-US"/>
              <a:t>Click to edit Master text styles</a:t>
            </a:r>
          </a:p>
          <a:p>
            <a:pPr lvl="1"/>
            <a:r>
              <a:rPr lang="en-US"/>
              <a:t>Second level</a:t>
            </a:r>
          </a:p>
        </p:txBody>
      </p:sp>
      <p:pic>
        <p:nvPicPr>
          <p:cNvPr id="2" name="Picture 1">
            <a:extLst>
              <a:ext uri="{FF2B5EF4-FFF2-40B4-BE49-F238E27FC236}">
                <a16:creationId xmlns:a16="http://schemas.microsoft.com/office/drawing/2014/main" id="{F683DB48-CF57-4729-916D-E4E70143AC6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rot="16200000">
            <a:off x="-1200150" y="1200150"/>
            <a:ext cx="6858000" cy="4457700"/>
          </a:xfrm>
          <a:prstGeom prst="rect">
            <a:avLst/>
          </a:prstGeom>
        </p:spPr>
      </p:pic>
      <p:sp>
        <p:nvSpPr>
          <p:cNvPr id="3" name="Title 2">
            <a:extLst>
              <a:ext uri="{FF2B5EF4-FFF2-40B4-BE49-F238E27FC236}">
                <a16:creationId xmlns:a16="http://schemas.microsoft.com/office/drawing/2014/main" id="{C7668F4E-0433-49FD-9D92-3B60E9B0AEE6}"/>
              </a:ext>
            </a:extLst>
          </p:cNvPr>
          <p:cNvSpPr>
            <a:spLocks noGrp="1"/>
          </p:cNvSpPr>
          <p:nvPr>
            <p:ph type="title"/>
          </p:nvPr>
        </p:nvSpPr>
        <p:spPr>
          <a:xfrm>
            <a:off x="5199742" y="715961"/>
            <a:ext cx="6477000" cy="1189037"/>
          </a:xfrm>
        </p:spPr>
        <p:txBody>
          <a:bodyPr anchor="t">
            <a:normAutofit/>
          </a:bodyPr>
          <a:lstStyle>
            <a:lvl1pPr>
              <a:spcBef>
                <a:spcPts val="1000"/>
              </a:spcBef>
              <a:defRPr sz="4000" b="1" spc="-50" baseline="0">
                <a:solidFill>
                  <a:schemeClr val="accent4"/>
                </a:solidFill>
              </a:defRPr>
            </a:lvl1pPr>
          </a:lstStyle>
          <a:p>
            <a:r>
              <a:rPr lang="en-US"/>
              <a:t>Click to edit Master title style</a:t>
            </a:r>
            <a:endParaRPr lang="en-US" dirty="0"/>
          </a:p>
        </p:txBody>
      </p:sp>
    </p:spTree>
    <p:extLst>
      <p:ext uri="{BB962C8B-B14F-4D97-AF65-F5344CB8AC3E}">
        <p14:creationId xmlns:p14="http://schemas.microsoft.com/office/powerpoint/2010/main" val="2189876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2808" userDrawn="1">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fetti Content Purple">
    <p:bg>
      <p:bgPr>
        <a:solidFill>
          <a:schemeClr val="accent3"/>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D9303A2-B30A-054C-B809-053B909E125F}"/>
              </a:ext>
            </a:extLst>
          </p:cNvPr>
          <p:cNvSpPr>
            <a:spLocks noGrp="1"/>
          </p:cNvSpPr>
          <p:nvPr>
            <p:ph type="title" hasCustomPrompt="1"/>
          </p:nvPr>
        </p:nvSpPr>
        <p:spPr>
          <a:xfrm>
            <a:off x="1525301" y="1995467"/>
            <a:ext cx="9141397" cy="615553"/>
          </a:xfr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r>
              <a:rPr lang="en-US" dirty="0"/>
              <a:t>Section title with border</a:t>
            </a:r>
          </a:p>
        </p:txBody>
      </p:sp>
      <p:sp>
        <p:nvSpPr>
          <p:cNvPr id="6" name="Text Placeholder 4">
            <a:extLst>
              <a:ext uri="{FF2B5EF4-FFF2-40B4-BE49-F238E27FC236}">
                <a16:creationId xmlns:a16="http://schemas.microsoft.com/office/drawing/2014/main" id="{10F58DD1-3970-D84D-8040-EF33B0971D59}"/>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a:t>Insert content here</a:t>
            </a:r>
          </a:p>
        </p:txBody>
      </p:sp>
      <p:sp>
        <p:nvSpPr>
          <p:cNvPr id="119" name="Freeform 5">
            <a:extLst>
              <a:ext uri="{FF2B5EF4-FFF2-40B4-BE49-F238E27FC236}">
                <a16:creationId xmlns:a16="http://schemas.microsoft.com/office/drawing/2014/main" id="{83D44B3A-DC81-4CDB-80B8-F943DED435E9}"/>
              </a:ext>
            </a:extLst>
          </p:cNvPr>
          <p:cNvSpPr>
            <a:spLocks/>
          </p:cNvSpPr>
          <p:nvPr userDrawn="1"/>
        </p:nvSpPr>
        <p:spPr bwMode="auto">
          <a:xfrm>
            <a:off x="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 name="Freeform 5">
            <a:extLst>
              <a:ext uri="{FF2B5EF4-FFF2-40B4-BE49-F238E27FC236}">
                <a16:creationId xmlns:a16="http://schemas.microsoft.com/office/drawing/2014/main" id="{151569B0-9C86-438F-A1AE-05ED60D0F265}"/>
              </a:ext>
            </a:extLst>
          </p:cNvPr>
          <p:cNvSpPr>
            <a:spLocks/>
          </p:cNvSpPr>
          <p:nvPr userDrawn="1"/>
        </p:nvSpPr>
        <p:spPr bwMode="auto">
          <a:xfrm>
            <a:off x="4032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 name="Freeform 5">
            <a:extLst>
              <a:ext uri="{FF2B5EF4-FFF2-40B4-BE49-F238E27FC236}">
                <a16:creationId xmlns:a16="http://schemas.microsoft.com/office/drawing/2014/main" id="{CCD311FE-1421-46A5-92B9-3C8A6A7F5E8C}"/>
              </a:ext>
            </a:extLst>
          </p:cNvPr>
          <p:cNvSpPr>
            <a:spLocks/>
          </p:cNvSpPr>
          <p:nvPr userDrawn="1"/>
        </p:nvSpPr>
        <p:spPr bwMode="auto">
          <a:xfrm>
            <a:off x="8064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5" name="Freeform 5">
            <a:extLst>
              <a:ext uri="{FF2B5EF4-FFF2-40B4-BE49-F238E27FC236}">
                <a16:creationId xmlns:a16="http://schemas.microsoft.com/office/drawing/2014/main" id="{2B789E47-10B7-479F-B3E4-97A211C54085}"/>
              </a:ext>
            </a:extLst>
          </p:cNvPr>
          <p:cNvSpPr>
            <a:spLocks/>
          </p:cNvSpPr>
          <p:nvPr userDrawn="1"/>
        </p:nvSpPr>
        <p:spPr bwMode="auto">
          <a:xfrm>
            <a:off x="12096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 name="Freeform 5">
            <a:extLst>
              <a:ext uri="{FF2B5EF4-FFF2-40B4-BE49-F238E27FC236}">
                <a16:creationId xmlns:a16="http://schemas.microsoft.com/office/drawing/2014/main" id="{E771A75F-B91F-4601-B829-BEEA9E2B5912}"/>
              </a:ext>
            </a:extLst>
          </p:cNvPr>
          <p:cNvSpPr>
            <a:spLocks/>
          </p:cNvSpPr>
          <p:nvPr userDrawn="1"/>
        </p:nvSpPr>
        <p:spPr bwMode="auto">
          <a:xfrm>
            <a:off x="16129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 name="Freeform 5">
            <a:extLst>
              <a:ext uri="{FF2B5EF4-FFF2-40B4-BE49-F238E27FC236}">
                <a16:creationId xmlns:a16="http://schemas.microsoft.com/office/drawing/2014/main" id="{12BE88AE-786D-4978-8E31-4015DBC2A4C3}"/>
              </a:ext>
            </a:extLst>
          </p:cNvPr>
          <p:cNvSpPr>
            <a:spLocks/>
          </p:cNvSpPr>
          <p:nvPr userDrawn="1"/>
        </p:nvSpPr>
        <p:spPr bwMode="auto">
          <a:xfrm>
            <a:off x="20161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 name="Freeform 5">
            <a:extLst>
              <a:ext uri="{FF2B5EF4-FFF2-40B4-BE49-F238E27FC236}">
                <a16:creationId xmlns:a16="http://schemas.microsoft.com/office/drawing/2014/main" id="{315D8FE8-C69A-44FB-BD09-7F0E768518E0}"/>
              </a:ext>
            </a:extLst>
          </p:cNvPr>
          <p:cNvSpPr>
            <a:spLocks/>
          </p:cNvSpPr>
          <p:nvPr userDrawn="1"/>
        </p:nvSpPr>
        <p:spPr bwMode="auto">
          <a:xfrm>
            <a:off x="24193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 name="Freeform 5">
            <a:extLst>
              <a:ext uri="{FF2B5EF4-FFF2-40B4-BE49-F238E27FC236}">
                <a16:creationId xmlns:a16="http://schemas.microsoft.com/office/drawing/2014/main" id="{50F99163-4524-4752-96D9-AA617FC04D65}"/>
              </a:ext>
            </a:extLst>
          </p:cNvPr>
          <p:cNvSpPr>
            <a:spLocks/>
          </p:cNvSpPr>
          <p:nvPr userDrawn="1"/>
        </p:nvSpPr>
        <p:spPr bwMode="auto">
          <a:xfrm>
            <a:off x="28225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 name="Freeform 5">
            <a:extLst>
              <a:ext uri="{FF2B5EF4-FFF2-40B4-BE49-F238E27FC236}">
                <a16:creationId xmlns:a16="http://schemas.microsoft.com/office/drawing/2014/main" id="{C777E46D-D756-4BDA-A3B4-2DB1DE6E61D7}"/>
              </a:ext>
            </a:extLst>
          </p:cNvPr>
          <p:cNvSpPr>
            <a:spLocks/>
          </p:cNvSpPr>
          <p:nvPr userDrawn="1"/>
        </p:nvSpPr>
        <p:spPr bwMode="auto">
          <a:xfrm>
            <a:off x="32258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 name="Freeform 5">
            <a:extLst>
              <a:ext uri="{FF2B5EF4-FFF2-40B4-BE49-F238E27FC236}">
                <a16:creationId xmlns:a16="http://schemas.microsoft.com/office/drawing/2014/main" id="{25B709C5-D087-49F1-A8A6-2D75DE33C76B}"/>
              </a:ext>
            </a:extLst>
          </p:cNvPr>
          <p:cNvSpPr>
            <a:spLocks/>
          </p:cNvSpPr>
          <p:nvPr userDrawn="1"/>
        </p:nvSpPr>
        <p:spPr bwMode="auto">
          <a:xfrm>
            <a:off x="36290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9" name="Freeform 5">
            <a:extLst>
              <a:ext uri="{FF2B5EF4-FFF2-40B4-BE49-F238E27FC236}">
                <a16:creationId xmlns:a16="http://schemas.microsoft.com/office/drawing/2014/main" id="{519D68D8-74F8-44F1-B73F-42156F9FDC23}"/>
              </a:ext>
            </a:extLst>
          </p:cNvPr>
          <p:cNvSpPr>
            <a:spLocks/>
          </p:cNvSpPr>
          <p:nvPr userDrawn="1"/>
        </p:nvSpPr>
        <p:spPr bwMode="auto">
          <a:xfrm>
            <a:off x="40322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 name="Freeform 5">
            <a:extLst>
              <a:ext uri="{FF2B5EF4-FFF2-40B4-BE49-F238E27FC236}">
                <a16:creationId xmlns:a16="http://schemas.microsoft.com/office/drawing/2014/main" id="{543E355E-5790-4E21-8382-3C55A04CB9DC}"/>
              </a:ext>
            </a:extLst>
          </p:cNvPr>
          <p:cNvSpPr>
            <a:spLocks/>
          </p:cNvSpPr>
          <p:nvPr userDrawn="1"/>
        </p:nvSpPr>
        <p:spPr bwMode="auto">
          <a:xfrm>
            <a:off x="44354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3" name="Freeform 5">
            <a:extLst>
              <a:ext uri="{FF2B5EF4-FFF2-40B4-BE49-F238E27FC236}">
                <a16:creationId xmlns:a16="http://schemas.microsoft.com/office/drawing/2014/main" id="{C6494B8B-41CF-4993-B667-E00F064C385F}"/>
              </a:ext>
            </a:extLst>
          </p:cNvPr>
          <p:cNvSpPr>
            <a:spLocks/>
          </p:cNvSpPr>
          <p:nvPr userDrawn="1"/>
        </p:nvSpPr>
        <p:spPr bwMode="auto">
          <a:xfrm>
            <a:off x="48387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5" name="Freeform 5">
            <a:extLst>
              <a:ext uri="{FF2B5EF4-FFF2-40B4-BE49-F238E27FC236}">
                <a16:creationId xmlns:a16="http://schemas.microsoft.com/office/drawing/2014/main" id="{C4265E16-2BDF-4C97-8374-E88DBA6F3A72}"/>
              </a:ext>
            </a:extLst>
          </p:cNvPr>
          <p:cNvSpPr>
            <a:spLocks/>
          </p:cNvSpPr>
          <p:nvPr userDrawn="1"/>
        </p:nvSpPr>
        <p:spPr bwMode="auto">
          <a:xfrm>
            <a:off x="52419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7" name="Freeform 5">
            <a:extLst>
              <a:ext uri="{FF2B5EF4-FFF2-40B4-BE49-F238E27FC236}">
                <a16:creationId xmlns:a16="http://schemas.microsoft.com/office/drawing/2014/main" id="{066F27C5-C1F6-4034-8DFE-3FD5C1AC0452}"/>
              </a:ext>
            </a:extLst>
          </p:cNvPr>
          <p:cNvSpPr>
            <a:spLocks/>
          </p:cNvSpPr>
          <p:nvPr userDrawn="1"/>
        </p:nvSpPr>
        <p:spPr bwMode="auto">
          <a:xfrm>
            <a:off x="56451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9" name="Freeform 5">
            <a:extLst>
              <a:ext uri="{FF2B5EF4-FFF2-40B4-BE49-F238E27FC236}">
                <a16:creationId xmlns:a16="http://schemas.microsoft.com/office/drawing/2014/main" id="{2831DC9A-E543-4101-A138-7EFCEC705713}"/>
              </a:ext>
            </a:extLst>
          </p:cNvPr>
          <p:cNvSpPr>
            <a:spLocks/>
          </p:cNvSpPr>
          <p:nvPr userDrawn="1"/>
        </p:nvSpPr>
        <p:spPr bwMode="auto">
          <a:xfrm>
            <a:off x="60483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1" name="Freeform 5">
            <a:extLst>
              <a:ext uri="{FF2B5EF4-FFF2-40B4-BE49-F238E27FC236}">
                <a16:creationId xmlns:a16="http://schemas.microsoft.com/office/drawing/2014/main" id="{48394A84-CE37-4002-93F8-44426484CDA8}"/>
              </a:ext>
            </a:extLst>
          </p:cNvPr>
          <p:cNvSpPr>
            <a:spLocks/>
          </p:cNvSpPr>
          <p:nvPr userDrawn="1"/>
        </p:nvSpPr>
        <p:spPr bwMode="auto">
          <a:xfrm>
            <a:off x="64516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3" name="Freeform 5">
            <a:extLst>
              <a:ext uri="{FF2B5EF4-FFF2-40B4-BE49-F238E27FC236}">
                <a16:creationId xmlns:a16="http://schemas.microsoft.com/office/drawing/2014/main" id="{B961E482-D999-4A66-AD86-3542D3D18CF4}"/>
              </a:ext>
            </a:extLst>
          </p:cNvPr>
          <p:cNvSpPr>
            <a:spLocks/>
          </p:cNvSpPr>
          <p:nvPr userDrawn="1"/>
        </p:nvSpPr>
        <p:spPr bwMode="auto">
          <a:xfrm>
            <a:off x="68548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5" name="Freeform 5">
            <a:extLst>
              <a:ext uri="{FF2B5EF4-FFF2-40B4-BE49-F238E27FC236}">
                <a16:creationId xmlns:a16="http://schemas.microsoft.com/office/drawing/2014/main" id="{B3AB249E-9AC7-4283-9819-84552EE8DA60}"/>
              </a:ext>
            </a:extLst>
          </p:cNvPr>
          <p:cNvSpPr>
            <a:spLocks/>
          </p:cNvSpPr>
          <p:nvPr userDrawn="1"/>
        </p:nvSpPr>
        <p:spPr bwMode="auto">
          <a:xfrm>
            <a:off x="72580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7" name="Freeform 5">
            <a:extLst>
              <a:ext uri="{FF2B5EF4-FFF2-40B4-BE49-F238E27FC236}">
                <a16:creationId xmlns:a16="http://schemas.microsoft.com/office/drawing/2014/main" id="{143194C4-B8D5-40E8-AA29-09CCFCCB1AAD}"/>
              </a:ext>
            </a:extLst>
          </p:cNvPr>
          <p:cNvSpPr>
            <a:spLocks/>
          </p:cNvSpPr>
          <p:nvPr userDrawn="1"/>
        </p:nvSpPr>
        <p:spPr bwMode="auto">
          <a:xfrm>
            <a:off x="76612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9" name="Freeform 5">
            <a:extLst>
              <a:ext uri="{FF2B5EF4-FFF2-40B4-BE49-F238E27FC236}">
                <a16:creationId xmlns:a16="http://schemas.microsoft.com/office/drawing/2014/main" id="{7D46313C-EB02-4047-89F6-D334E1D6555E}"/>
              </a:ext>
            </a:extLst>
          </p:cNvPr>
          <p:cNvSpPr>
            <a:spLocks/>
          </p:cNvSpPr>
          <p:nvPr userDrawn="1"/>
        </p:nvSpPr>
        <p:spPr bwMode="auto">
          <a:xfrm>
            <a:off x="80645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1" name="Freeform 5">
            <a:extLst>
              <a:ext uri="{FF2B5EF4-FFF2-40B4-BE49-F238E27FC236}">
                <a16:creationId xmlns:a16="http://schemas.microsoft.com/office/drawing/2014/main" id="{9D574720-4432-414F-A755-2165DB6A12B1}"/>
              </a:ext>
            </a:extLst>
          </p:cNvPr>
          <p:cNvSpPr>
            <a:spLocks/>
          </p:cNvSpPr>
          <p:nvPr userDrawn="1"/>
        </p:nvSpPr>
        <p:spPr bwMode="auto">
          <a:xfrm>
            <a:off x="84677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 name="Freeform 5">
            <a:extLst>
              <a:ext uri="{FF2B5EF4-FFF2-40B4-BE49-F238E27FC236}">
                <a16:creationId xmlns:a16="http://schemas.microsoft.com/office/drawing/2014/main" id="{60DBF99C-FDEF-4EB8-BEB3-6016CF556C4E}"/>
              </a:ext>
            </a:extLst>
          </p:cNvPr>
          <p:cNvSpPr>
            <a:spLocks/>
          </p:cNvSpPr>
          <p:nvPr userDrawn="1"/>
        </p:nvSpPr>
        <p:spPr bwMode="auto">
          <a:xfrm>
            <a:off x="88709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5">
            <a:extLst>
              <a:ext uri="{FF2B5EF4-FFF2-40B4-BE49-F238E27FC236}">
                <a16:creationId xmlns:a16="http://schemas.microsoft.com/office/drawing/2014/main" id="{F9BECBFC-E4BA-40A6-9C5C-2A5A5DF6702C}"/>
              </a:ext>
            </a:extLst>
          </p:cNvPr>
          <p:cNvSpPr>
            <a:spLocks/>
          </p:cNvSpPr>
          <p:nvPr userDrawn="1"/>
        </p:nvSpPr>
        <p:spPr bwMode="auto">
          <a:xfrm>
            <a:off x="92741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7" name="Freeform 5">
            <a:extLst>
              <a:ext uri="{FF2B5EF4-FFF2-40B4-BE49-F238E27FC236}">
                <a16:creationId xmlns:a16="http://schemas.microsoft.com/office/drawing/2014/main" id="{083D96D8-F927-4368-82B6-DF0B012BEAB0}"/>
              </a:ext>
            </a:extLst>
          </p:cNvPr>
          <p:cNvSpPr>
            <a:spLocks/>
          </p:cNvSpPr>
          <p:nvPr userDrawn="1"/>
        </p:nvSpPr>
        <p:spPr bwMode="auto">
          <a:xfrm>
            <a:off x="104838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9" name="Freeform 5">
            <a:extLst>
              <a:ext uri="{FF2B5EF4-FFF2-40B4-BE49-F238E27FC236}">
                <a16:creationId xmlns:a16="http://schemas.microsoft.com/office/drawing/2014/main" id="{C2459E27-74A6-4C11-B416-60F8ACAF5632}"/>
              </a:ext>
            </a:extLst>
          </p:cNvPr>
          <p:cNvSpPr>
            <a:spLocks/>
          </p:cNvSpPr>
          <p:nvPr userDrawn="1"/>
        </p:nvSpPr>
        <p:spPr bwMode="auto">
          <a:xfrm>
            <a:off x="96774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1" name="Freeform 5">
            <a:extLst>
              <a:ext uri="{FF2B5EF4-FFF2-40B4-BE49-F238E27FC236}">
                <a16:creationId xmlns:a16="http://schemas.microsoft.com/office/drawing/2014/main" id="{EE8740CA-03F5-4DE6-A689-9CF8CD6403FD}"/>
              </a:ext>
            </a:extLst>
          </p:cNvPr>
          <p:cNvSpPr>
            <a:spLocks/>
          </p:cNvSpPr>
          <p:nvPr userDrawn="1"/>
        </p:nvSpPr>
        <p:spPr bwMode="auto">
          <a:xfrm>
            <a:off x="100806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3" name="Freeform 5">
            <a:extLst>
              <a:ext uri="{FF2B5EF4-FFF2-40B4-BE49-F238E27FC236}">
                <a16:creationId xmlns:a16="http://schemas.microsoft.com/office/drawing/2014/main" id="{5EB10864-3F2A-490B-9AD9-34D31A126051}"/>
              </a:ext>
            </a:extLst>
          </p:cNvPr>
          <p:cNvSpPr>
            <a:spLocks/>
          </p:cNvSpPr>
          <p:nvPr userDrawn="1"/>
        </p:nvSpPr>
        <p:spPr bwMode="auto">
          <a:xfrm>
            <a:off x="108870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5" name="Freeform 5">
            <a:extLst>
              <a:ext uri="{FF2B5EF4-FFF2-40B4-BE49-F238E27FC236}">
                <a16:creationId xmlns:a16="http://schemas.microsoft.com/office/drawing/2014/main" id="{CA75FFEE-499C-4285-A7E5-05E7568C3C07}"/>
              </a:ext>
            </a:extLst>
          </p:cNvPr>
          <p:cNvSpPr>
            <a:spLocks/>
          </p:cNvSpPr>
          <p:nvPr userDrawn="1"/>
        </p:nvSpPr>
        <p:spPr bwMode="auto">
          <a:xfrm>
            <a:off x="112903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7" name="Freeform 5">
            <a:extLst>
              <a:ext uri="{FF2B5EF4-FFF2-40B4-BE49-F238E27FC236}">
                <a16:creationId xmlns:a16="http://schemas.microsoft.com/office/drawing/2014/main" id="{8932D4FB-D460-4F89-84DC-C0E9B85A0925}"/>
              </a:ext>
            </a:extLst>
          </p:cNvPr>
          <p:cNvSpPr>
            <a:spLocks/>
          </p:cNvSpPr>
          <p:nvPr userDrawn="1"/>
        </p:nvSpPr>
        <p:spPr bwMode="auto">
          <a:xfrm>
            <a:off x="116935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9" name="Freeform 5">
            <a:extLst>
              <a:ext uri="{FF2B5EF4-FFF2-40B4-BE49-F238E27FC236}">
                <a16:creationId xmlns:a16="http://schemas.microsoft.com/office/drawing/2014/main" id="{D74F4718-2831-43DD-B0C3-FFFAF19748B8}"/>
              </a:ext>
            </a:extLst>
          </p:cNvPr>
          <p:cNvSpPr>
            <a:spLocks/>
          </p:cNvSpPr>
          <p:nvPr userDrawn="1"/>
        </p:nvSpPr>
        <p:spPr bwMode="auto">
          <a:xfrm>
            <a:off x="12096738"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1" name="Freeform 5">
            <a:extLst>
              <a:ext uri="{FF2B5EF4-FFF2-40B4-BE49-F238E27FC236}">
                <a16:creationId xmlns:a16="http://schemas.microsoft.com/office/drawing/2014/main" id="{520F6E80-8A84-4DB2-A47F-74399197A10E}"/>
              </a:ext>
            </a:extLst>
          </p:cNvPr>
          <p:cNvSpPr>
            <a:spLocks/>
          </p:cNvSpPr>
          <p:nvPr userDrawn="1"/>
        </p:nvSpPr>
        <p:spPr bwMode="auto">
          <a:xfrm>
            <a:off x="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3" name="Freeform 5">
            <a:extLst>
              <a:ext uri="{FF2B5EF4-FFF2-40B4-BE49-F238E27FC236}">
                <a16:creationId xmlns:a16="http://schemas.microsoft.com/office/drawing/2014/main" id="{6741FEE2-217E-4F02-A93D-3EC0B83DDFDF}"/>
              </a:ext>
            </a:extLst>
          </p:cNvPr>
          <p:cNvSpPr>
            <a:spLocks/>
          </p:cNvSpPr>
          <p:nvPr userDrawn="1"/>
        </p:nvSpPr>
        <p:spPr bwMode="auto">
          <a:xfrm>
            <a:off x="4032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5" name="Freeform 5">
            <a:extLst>
              <a:ext uri="{FF2B5EF4-FFF2-40B4-BE49-F238E27FC236}">
                <a16:creationId xmlns:a16="http://schemas.microsoft.com/office/drawing/2014/main" id="{5AAF5A42-C6C0-4FAC-BE66-8AEB7C834AA4}"/>
              </a:ext>
            </a:extLst>
          </p:cNvPr>
          <p:cNvSpPr>
            <a:spLocks/>
          </p:cNvSpPr>
          <p:nvPr userDrawn="1"/>
        </p:nvSpPr>
        <p:spPr bwMode="auto">
          <a:xfrm>
            <a:off x="8064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7" name="Freeform 5">
            <a:extLst>
              <a:ext uri="{FF2B5EF4-FFF2-40B4-BE49-F238E27FC236}">
                <a16:creationId xmlns:a16="http://schemas.microsoft.com/office/drawing/2014/main" id="{4A6B066C-DCAA-422A-9702-95152A0B04CB}"/>
              </a:ext>
            </a:extLst>
          </p:cNvPr>
          <p:cNvSpPr>
            <a:spLocks/>
          </p:cNvSpPr>
          <p:nvPr userDrawn="1"/>
        </p:nvSpPr>
        <p:spPr bwMode="auto">
          <a:xfrm>
            <a:off x="12096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9" name="Freeform 5">
            <a:extLst>
              <a:ext uri="{FF2B5EF4-FFF2-40B4-BE49-F238E27FC236}">
                <a16:creationId xmlns:a16="http://schemas.microsoft.com/office/drawing/2014/main" id="{C1DD997A-6B6A-49DA-83B4-A6974F09A420}"/>
              </a:ext>
            </a:extLst>
          </p:cNvPr>
          <p:cNvSpPr>
            <a:spLocks/>
          </p:cNvSpPr>
          <p:nvPr userDrawn="1"/>
        </p:nvSpPr>
        <p:spPr bwMode="auto">
          <a:xfrm>
            <a:off x="16129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1" name="Freeform 5">
            <a:extLst>
              <a:ext uri="{FF2B5EF4-FFF2-40B4-BE49-F238E27FC236}">
                <a16:creationId xmlns:a16="http://schemas.microsoft.com/office/drawing/2014/main" id="{17A31390-9BB8-4FE9-8FAB-88549A24175C}"/>
              </a:ext>
            </a:extLst>
          </p:cNvPr>
          <p:cNvSpPr>
            <a:spLocks/>
          </p:cNvSpPr>
          <p:nvPr userDrawn="1"/>
        </p:nvSpPr>
        <p:spPr bwMode="auto">
          <a:xfrm>
            <a:off x="20161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3" name="Freeform 5">
            <a:extLst>
              <a:ext uri="{FF2B5EF4-FFF2-40B4-BE49-F238E27FC236}">
                <a16:creationId xmlns:a16="http://schemas.microsoft.com/office/drawing/2014/main" id="{20FAE2A1-8F27-49B8-8541-3C13B47AD6AC}"/>
              </a:ext>
            </a:extLst>
          </p:cNvPr>
          <p:cNvSpPr>
            <a:spLocks/>
          </p:cNvSpPr>
          <p:nvPr userDrawn="1"/>
        </p:nvSpPr>
        <p:spPr bwMode="auto">
          <a:xfrm>
            <a:off x="24193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5" name="Freeform 5">
            <a:extLst>
              <a:ext uri="{FF2B5EF4-FFF2-40B4-BE49-F238E27FC236}">
                <a16:creationId xmlns:a16="http://schemas.microsoft.com/office/drawing/2014/main" id="{2F19ADC6-9832-4580-9A14-D1B481D11E29}"/>
              </a:ext>
            </a:extLst>
          </p:cNvPr>
          <p:cNvSpPr>
            <a:spLocks/>
          </p:cNvSpPr>
          <p:nvPr userDrawn="1"/>
        </p:nvSpPr>
        <p:spPr bwMode="auto">
          <a:xfrm>
            <a:off x="28225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7" name="Freeform 5">
            <a:extLst>
              <a:ext uri="{FF2B5EF4-FFF2-40B4-BE49-F238E27FC236}">
                <a16:creationId xmlns:a16="http://schemas.microsoft.com/office/drawing/2014/main" id="{C1561070-E604-473F-8E55-B4502DA7BD6D}"/>
              </a:ext>
            </a:extLst>
          </p:cNvPr>
          <p:cNvSpPr>
            <a:spLocks/>
          </p:cNvSpPr>
          <p:nvPr userDrawn="1"/>
        </p:nvSpPr>
        <p:spPr bwMode="auto">
          <a:xfrm>
            <a:off x="32258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9" name="Freeform 5">
            <a:extLst>
              <a:ext uri="{FF2B5EF4-FFF2-40B4-BE49-F238E27FC236}">
                <a16:creationId xmlns:a16="http://schemas.microsoft.com/office/drawing/2014/main" id="{4669F3F3-7F13-41B1-98EA-A04A88CE469C}"/>
              </a:ext>
            </a:extLst>
          </p:cNvPr>
          <p:cNvSpPr>
            <a:spLocks/>
          </p:cNvSpPr>
          <p:nvPr userDrawn="1"/>
        </p:nvSpPr>
        <p:spPr bwMode="auto">
          <a:xfrm>
            <a:off x="36290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1" name="Freeform 5">
            <a:extLst>
              <a:ext uri="{FF2B5EF4-FFF2-40B4-BE49-F238E27FC236}">
                <a16:creationId xmlns:a16="http://schemas.microsoft.com/office/drawing/2014/main" id="{42BD7F25-AB3C-4D00-977B-E773BA10807B}"/>
              </a:ext>
            </a:extLst>
          </p:cNvPr>
          <p:cNvSpPr>
            <a:spLocks/>
          </p:cNvSpPr>
          <p:nvPr userDrawn="1"/>
        </p:nvSpPr>
        <p:spPr bwMode="auto">
          <a:xfrm>
            <a:off x="40322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3" name="Freeform 5">
            <a:extLst>
              <a:ext uri="{FF2B5EF4-FFF2-40B4-BE49-F238E27FC236}">
                <a16:creationId xmlns:a16="http://schemas.microsoft.com/office/drawing/2014/main" id="{7B466185-3DA7-4D33-85BF-EAAB41254563}"/>
              </a:ext>
            </a:extLst>
          </p:cNvPr>
          <p:cNvSpPr>
            <a:spLocks/>
          </p:cNvSpPr>
          <p:nvPr userDrawn="1"/>
        </p:nvSpPr>
        <p:spPr bwMode="auto">
          <a:xfrm>
            <a:off x="44354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5" name="Freeform 5">
            <a:extLst>
              <a:ext uri="{FF2B5EF4-FFF2-40B4-BE49-F238E27FC236}">
                <a16:creationId xmlns:a16="http://schemas.microsoft.com/office/drawing/2014/main" id="{067FBB6E-9FD4-4A30-8C7C-B36C4AA32A09}"/>
              </a:ext>
            </a:extLst>
          </p:cNvPr>
          <p:cNvSpPr>
            <a:spLocks/>
          </p:cNvSpPr>
          <p:nvPr userDrawn="1"/>
        </p:nvSpPr>
        <p:spPr bwMode="auto">
          <a:xfrm>
            <a:off x="48387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7" name="Freeform 5">
            <a:extLst>
              <a:ext uri="{FF2B5EF4-FFF2-40B4-BE49-F238E27FC236}">
                <a16:creationId xmlns:a16="http://schemas.microsoft.com/office/drawing/2014/main" id="{0D0C4E3C-A37B-4027-B20D-46357FB3665E}"/>
              </a:ext>
            </a:extLst>
          </p:cNvPr>
          <p:cNvSpPr>
            <a:spLocks/>
          </p:cNvSpPr>
          <p:nvPr userDrawn="1"/>
        </p:nvSpPr>
        <p:spPr bwMode="auto">
          <a:xfrm>
            <a:off x="52419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9" name="Freeform 5">
            <a:extLst>
              <a:ext uri="{FF2B5EF4-FFF2-40B4-BE49-F238E27FC236}">
                <a16:creationId xmlns:a16="http://schemas.microsoft.com/office/drawing/2014/main" id="{0FD2391E-D304-4294-8A05-6EC9E58FC417}"/>
              </a:ext>
            </a:extLst>
          </p:cNvPr>
          <p:cNvSpPr>
            <a:spLocks/>
          </p:cNvSpPr>
          <p:nvPr userDrawn="1"/>
        </p:nvSpPr>
        <p:spPr bwMode="auto">
          <a:xfrm>
            <a:off x="56451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 name="Freeform 5">
            <a:extLst>
              <a:ext uri="{FF2B5EF4-FFF2-40B4-BE49-F238E27FC236}">
                <a16:creationId xmlns:a16="http://schemas.microsoft.com/office/drawing/2014/main" id="{079D2452-BC77-4742-AB7B-30508A68E3CA}"/>
              </a:ext>
            </a:extLst>
          </p:cNvPr>
          <p:cNvSpPr>
            <a:spLocks/>
          </p:cNvSpPr>
          <p:nvPr userDrawn="1"/>
        </p:nvSpPr>
        <p:spPr bwMode="auto">
          <a:xfrm>
            <a:off x="60483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3" name="Freeform 5">
            <a:extLst>
              <a:ext uri="{FF2B5EF4-FFF2-40B4-BE49-F238E27FC236}">
                <a16:creationId xmlns:a16="http://schemas.microsoft.com/office/drawing/2014/main" id="{7BCEC5E2-D648-46C8-8C64-94FDDCE7685B}"/>
              </a:ext>
            </a:extLst>
          </p:cNvPr>
          <p:cNvSpPr>
            <a:spLocks/>
          </p:cNvSpPr>
          <p:nvPr userDrawn="1"/>
        </p:nvSpPr>
        <p:spPr bwMode="auto">
          <a:xfrm>
            <a:off x="64516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5" name="Freeform 5">
            <a:extLst>
              <a:ext uri="{FF2B5EF4-FFF2-40B4-BE49-F238E27FC236}">
                <a16:creationId xmlns:a16="http://schemas.microsoft.com/office/drawing/2014/main" id="{6E6770F7-8B3D-46A2-BB80-73A1D63F34D1}"/>
              </a:ext>
            </a:extLst>
          </p:cNvPr>
          <p:cNvSpPr>
            <a:spLocks/>
          </p:cNvSpPr>
          <p:nvPr userDrawn="1"/>
        </p:nvSpPr>
        <p:spPr bwMode="auto">
          <a:xfrm>
            <a:off x="68548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7" name="Freeform 5">
            <a:extLst>
              <a:ext uri="{FF2B5EF4-FFF2-40B4-BE49-F238E27FC236}">
                <a16:creationId xmlns:a16="http://schemas.microsoft.com/office/drawing/2014/main" id="{DA305386-2CA9-4CB1-B6C1-3B6D7F722A4A}"/>
              </a:ext>
            </a:extLst>
          </p:cNvPr>
          <p:cNvSpPr>
            <a:spLocks/>
          </p:cNvSpPr>
          <p:nvPr userDrawn="1"/>
        </p:nvSpPr>
        <p:spPr bwMode="auto">
          <a:xfrm>
            <a:off x="72580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9" name="Freeform 5">
            <a:extLst>
              <a:ext uri="{FF2B5EF4-FFF2-40B4-BE49-F238E27FC236}">
                <a16:creationId xmlns:a16="http://schemas.microsoft.com/office/drawing/2014/main" id="{7F1BBA34-10D4-44F3-AE4C-203CE5E635E3}"/>
              </a:ext>
            </a:extLst>
          </p:cNvPr>
          <p:cNvSpPr>
            <a:spLocks/>
          </p:cNvSpPr>
          <p:nvPr userDrawn="1"/>
        </p:nvSpPr>
        <p:spPr bwMode="auto">
          <a:xfrm>
            <a:off x="76612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1" name="Freeform 5">
            <a:extLst>
              <a:ext uri="{FF2B5EF4-FFF2-40B4-BE49-F238E27FC236}">
                <a16:creationId xmlns:a16="http://schemas.microsoft.com/office/drawing/2014/main" id="{3E3BBB0A-F44B-4418-9AB5-90C76F47B65C}"/>
              </a:ext>
            </a:extLst>
          </p:cNvPr>
          <p:cNvSpPr>
            <a:spLocks/>
          </p:cNvSpPr>
          <p:nvPr userDrawn="1"/>
        </p:nvSpPr>
        <p:spPr bwMode="auto">
          <a:xfrm>
            <a:off x="80645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3" name="Freeform 5">
            <a:extLst>
              <a:ext uri="{FF2B5EF4-FFF2-40B4-BE49-F238E27FC236}">
                <a16:creationId xmlns:a16="http://schemas.microsoft.com/office/drawing/2014/main" id="{786EAD10-8FDE-4463-AB44-FA22D4E08EB6}"/>
              </a:ext>
            </a:extLst>
          </p:cNvPr>
          <p:cNvSpPr>
            <a:spLocks/>
          </p:cNvSpPr>
          <p:nvPr userDrawn="1"/>
        </p:nvSpPr>
        <p:spPr bwMode="auto">
          <a:xfrm>
            <a:off x="84677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5" name="Freeform 5">
            <a:extLst>
              <a:ext uri="{FF2B5EF4-FFF2-40B4-BE49-F238E27FC236}">
                <a16:creationId xmlns:a16="http://schemas.microsoft.com/office/drawing/2014/main" id="{F7762CAA-ACEF-45F9-9F8B-D4F10B020BC3}"/>
              </a:ext>
            </a:extLst>
          </p:cNvPr>
          <p:cNvSpPr>
            <a:spLocks/>
          </p:cNvSpPr>
          <p:nvPr userDrawn="1"/>
        </p:nvSpPr>
        <p:spPr bwMode="auto">
          <a:xfrm>
            <a:off x="88709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7" name="Freeform 5">
            <a:extLst>
              <a:ext uri="{FF2B5EF4-FFF2-40B4-BE49-F238E27FC236}">
                <a16:creationId xmlns:a16="http://schemas.microsoft.com/office/drawing/2014/main" id="{386FE2DA-52B1-4946-89A1-7E807D6B8820}"/>
              </a:ext>
            </a:extLst>
          </p:cNvPr>
          <p:cNvSpPr>
            <a:spLocks/>
          </p:cNvSpPr>
          <p:nvPr userDrawn="1"/>
        </p:nvSpPr>
        <p:spPr bwMode="auto">
          <a:xfrm>
            <a:off x="92741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9" name="Freeform 5">
            <a:extLst>
              <a:ext uri="{FF2B5EF4-FFF2-40B4-BE49-F238E27FC236}">
                <a16:creationId xmlns:a16="http://schemas.microsoft.com/office/drawing/2014/main" id="{630CDC40-690A-4572-8E6C-F852F589C734}"/>
              </a:ext>
            </a:extLst>
          </p:cNvPr>
          <p:cNvSpPr>
            <a:spLocks/>
          </p:cNvSpPr>
          <p:nvPr userDrawn="1"/>
        </p:nvSpPr>
        <p:spPr bwMode="auto">
          <a:xfrm>
            <a:off x="104838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1" name="Freeform 5">
            <a:extLst>
              <a:ext uri="{FF2B5EF4-FFF2-40B4-BE49-F238E27FC236}">
                <a16:creationId xmlns:a16="http://schemas.microsoft.com/office/drawing/2014/main" id="{0CBE04A5-557D-4ED8-9367-4965DF872CB7}"/>
              </a:ext>
            </a:extLst>
          </p:cNvPr>
          <p:cNvSpPr>
            <a:spLocks/>
          </p:cNvSpPr>
          <p:nvPr userDrawn="1"/>
        </p:nvSpPr>
        <p:spPr bwMode="auto">
          <a:xfrm>
            <a:off x="96774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3" name="Freeform 5">
            <a:extLst>
              <a:ext uri="{FF2B5EF4-FFF2-40B4-BE49-F238E27FC236}">
                <a16:creationId xmlns:a16="http://schemas.microsoft.com/office/drawing/2014/main" id="{18C1D1A8-8F8A-49D6-AD02-B410DE26F0BE}"/>
              </a:ext>
            </a:extLst>
          </p:cNvPr>
          <p:cNvSpPr>
            <a:spLocks/>
          </p:cNvSpPr>
          <p:nvPr userDrawn="1"/>
        </p:nvSpPr>
        <p:spPr bwMode="auto">
          <a:xfrm>
            <a:off x="100806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 name="Freeform 5">
            <a:extLst>
              <a:ext uri="{FF2B5EF4-FFF2-40B4-BE49-F238E27FC236}">
                <a16:creationId xmlns:a16="http://schemas.microsoft.com/office/drawing/2014/main" id="{0919F9FD-AAF0-47C3-BF09-F46DC2147B65}"/>
              </a:ext>
            </a:extLst>
          </p:cNvPr>
          <p:cNvSpPr>
            <a:spLocks/>
          </p:cNvSpPr>
          <p:nvPr userDrawn="1"/>
        </p:nvSpPr>
        <p:spPr bwMode="auto">
          <a:xfrm>
            <a:off x="108870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7" name="Freeform 5">
            <a:extLst>
              <a:ext uri="{FF2B5EF4-FFF2-40B4-BE49-F238E27FC236}">
                <a16:creationId xmlns:a16="http://schemas.microsoft.com/office/drawing/2014/main" id="{37375F0B-BC73-4249-8F6A-670E30ED9D64}"/>
              </a:ext>
            </a:extLst>
          </p:cNvPr>
          <p:cNvSpPr>
            <a:spLocks/>
          </p:cNvSpPr>
          <p:nvPr userDrawn="1"/>
        </p:nvSpPr>
        <p:spPr bwMode="auto">
          <a:xfrm>
            <a:off x="112903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9" name="Freeform 5">
            <a:extLst>
              <a:ext uri="{FF2B5EF4-FFF2-40B4-BE49-F238E27FC236}">
                <a16:creationId xmlns:a16="http://schemas.microsoft.com/office/drawing/2014/main" id="{21E5C0A4-FAA3-4924-9412-BBA867E80D39}"/>
              </a:ext>
            </a:extLst>
          </p:cNvPr>
          <p:cNvSpPr>
            <a:spLocks/>
          </p:cNvSpPr>
          <p:nvPr userDrawn="1"/>
        </p:nvSpPr>
        <p:spPr bwMode="auto">
          <a:xfrm>
            <a:off x="116935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1" name="Freeform 5">
            <a:extLst>
              <a:ext uri="{FF2B5EF4-FFF2-40B4-BE49-F238E27FC236}">
                <a16:creationId xmlns:a16="http://schemas.microsoft.com/office/drawing/2014/main" id="{DA9355A1-AFF3-49B5-8161-79FD9B4B2D14}"/>
              </a:ext>
            </a:extLst>
          </p:cNvPr>
          <p:cNvSpPr>
            <a:spLocks/>
          </p:cNvSpPr>
          <p:nvPr userDrawn="1"/>
        </p:nvSpPr>
        <p:spPr bwMode="auto">
          <a:xfrm>
            <a:off x="12096738"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240882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3" userDrawn="1">
          <p15:clr>
            <a:srgbClr val="5ACBF0"/>
          </p15:clr>
        </p15:guide>
        <p15:guide id="4" orient="horz" pos="2488" userDrawn="1">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fetti Content Blue">
    <p:bg>
      <p:bgPr>
        <a:solidFill>
          <a:schemeClr val="accent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D9303A2-B30A-054C-B809-053B909E125F}"/>
              </a:ext>
            </a:extLst>
          </p:cNvPr>
          <p:cNvSpPr>
            <a:spLocks noGrp="1"/>
          </p:cNvSpPr>
          <p:nvPr>
            <p:ph type="title" hasCustomPrompt="1"/>
          </p:nvPr>
        </p:nvSpPr>
        <p:spPr>
          <a:xfrm>
            <a:off x="1525301" y="1995467"/>
            <a:ext cx="9141397" cy="615553"/>
          </a:xfr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r>
              <a:rPr lang="en-US" dirty="0"/>
              <a:t>Section title with border</a:t>
            </a:r>
          </a:p>
        </p:txBody>
      </p:sp>
      <p:sp>
        <p:nvSpPr>
          <p:cNvPr id="6" name="Text Placeholder 4">
            <a:extLst>
              <a:ext uri="{FF2B5EF4-FFF2-40B4-BE49-F238E27FC236}">
                <a16:creationId xmlns:a16="http://schemas.microsoft.com/office/drawing/2014/main" id="{10F58DD1-3970-D84D-8040-EF33B0971D59}"/>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a:t>Insert content here</a:t>
            </a:r>
          </a:p>
        </p:txBody>
      </p:sp>
      <p:sp>
        <p:nvSpPr>
          <p:cNvPr id="2" name="Freeform 5">
            <a:extLst>
              <a:ext uri="{FF2B5EF4-FFF2-40B4-BE49-F238E27FC236}">
                <a16:creationId xmlns:a16="http://schemas.microsoft.com/office/drawing/2014/main" id="{2DC4114B-0609-4C4D-B543-47A78CCD924E}"/>
              </a:ext>
            </a:extLst>
          </p:cNvPr>
          <p:cNvSpPr>
            <a:spLocks/>
          </p:cNvSpPr>
          <p:nvPr userDrawn="1"/>
        </p:nvSpPr>
        <p:spPr bwMode="auto">
          <a:xfrm>
            <a:off x="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 name="Freeform 5">
            <a:extLst>
              <a:ext uri="{FF2B5EF4-FFF2-40B4-BE49-F238E27FC236}">
                <a16:creationId xmlns:a16="http://schemas.microsoft.com/office/drawing/2014/main" id="{F4991A45-6BE7-41F5-A26B-FEDE1476FA01}"/>
              </a:ext>
            </a:extLst>
          </p:cNvPr>
          <p:cNvSpPr>
            <a:spLocks/>
          </p:cNvSpPr>
          <p:nvPr userDrawn="1"/>
        </p:nvSpPr>
        <p:spPr bwMode="auto">
          <a:xfrm>
            <a:off x="4032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 name="Freeform 5">
            <a:extLst>
              <a:ext uri="{FF2B5EF4-FFF2-40B4-BE49-F238E27FC236}">
                <a16:creationId xmlns:a16="http://schemas.microsoft.com/office/drawing/2014/main" id="{1E524AC6-1148-4420-9876-811DD3A6CFA3}"/>
              </a:ext>
            </a:extLst>
          </p:cNvPr>
          <p:cNvSpPr>
            <a:spLocks/>
          </p:cNvSpPr>
          <p:nvPr userDrawn="1"/>
        </p:nvSpPr>
        <p:spPr bwMode="auto">
          <a:xfrm>
            <a:off x="8064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5">
            <a:extLst>
              <a:ext uri="{FF2B5EF4-FFF2-40B4-BE49-F238E27FC236}">
                <a16:creationId xmlns:a16="http://schemas.microsoft.com/office/drawing/2014/main" id="{3FB0D408-43F7-461D-BFDF-08A3F869B01B}"/>
              </a:ext>
            </a:extLst>
          </p:cNvPr>
          <p:cNvSpPr>
            <a:spLocks/>
          </p:cNvSpPr>
          <p:nvPr userDrawn="1"/>
        </p:nvSpPr>
        <p:spPr bwMode="auto">
          <a:xfrm>
            <a:off x="12096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5">
            <a:extLst>
              <a:ext uri="{FF2B5EF4-FFF2-40B4-BE49-F238E27FC236}">
                <a16:creationId xmlns:a16="http://schemas.microsoft.com/office/drawing/2014/main" id="{3BFEC4BA-AD08-41E5-B485-5D76779BD22C}"/>
              </a:ext>
            </a:extLst>
          </p:cNvPr>
          <p:cNvSpPr>
            <a:spLocks/>
          </p:cNvSpPr>
          <p:nvPr userDrawn="1"/>
        </p:nvSpPr>
        <p:spPr bwMode="auto">
          <a:xfrm>
            <a:off x="16129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Freeform 5">
            <a:extLst>
              <a:ext uri="{FF2B5EF4-FFF2-40B4-BE49-F238E27FC236}">
                <a16:creationId xmlns:a16="http://schemas.microsoft.com/office/drawing/2014/main" id="{DCADCEEA-F24D-44AB-922F-8772E0343F65}"/>
              </a:ext>
            </a:extLst>
          </p:cNvPr>
          <p:cNvSpPr>
            <a:spLocks/>
          </p:cNvSpPr>
          <p:nvPr userDrawn="1"/>
        </p:nvSpPr>
        <p:spPr bwMode="auto">
          <a:xfrm>
            <a:off x="20161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Freeform 5">
            <a:extLst>
              <a:ext uri="{FF2B5EF4-FFF2-40B4-BE49-F238E27FC236}">
                <a16:creationId xmlns:a16="http://schemas.microsoft.com/office/drawing/2014/main" id="{A787DE99-F548-4F27-BD73-008223ADC626}"/>
              </a:ext>
            </a:extLst>
          </p:cNvPr>
          <p:cNvSpPr>
            <a:spLocks/>
          </p:cNvSpPr>
          <p:nvPr userDrawn="1"/>
        </p:nvSpPr>
        <p:spPr bwMode="auto">
          <a:xfrm>
            <a:off x="24193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5">
            <a:extLst>
              <a:ext uri="{FF2B5EF4-FFF2-40B4-BE49-F238E27FC236}">
                <a16:creationId xmlns:a16="http://schemas.microsoft.com/office/drawing/2014/main" id="{7684DD24-7DDA-4D86-9D3A-4AF92794D2AB}"/>
              </a:ext>
            </a:extLst>
          </p:cNvPr>
          <p:cNvSpPr>
            <a:spLocks/>
          </p:cNvSpPr>
          <p:nvPr userDrawn="1"/>
        </p:nvSpPr>
        <p:spPr bwMode="auto">
          <a:xfrm>
            <a:off x="28225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Freeform 5">
            <a:extLst>
              <a:ext uri="{FF2B5EF4-FFF2-40B4-BE49-F238E27FC236}">
                <a16:creationId xmlns:a16="http://schemas.microsoft.com/office/drawing/2014/main" id="{1B9B85DC-2B9F-4D61-8259-DFBAE7153C86}"/>
              </a:ext>
            </a:extLst>
          </p:cNvPr>
          <p:cNvSpPr>
            <a:spLocks/>
          </p:cNvSpPr>
          <p:nvPr userDrawn="1"/>
        </p:nvSpPr>
        <p:spPr bwMode="auto">
          <a:xfrm>
            <a:off x="32258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Freeform 5">
            <a:extLst>
              <a:ext uri="{FF2B5EF4-FFF2-40B4-BE49-F238E27FC236}">
                <a16:creationId xmlns:a16="http://schemas.microsoft.com/office/drawing/2014/main" id="{A3C2DDF8-77DE-44E7-82EB-BD2B109B8FDF}"/>
              </a:ext>
            </a:extLst>
          </p:cNvPr>
          <p:cNvSpPr>
            <a:spLocks/>
          </p:cNvSpPr>
          <p:nvPr userDrawn="1"/>
        </p:nvSpPr>
        <p:spPr bwMode="auto">
          <a:xfrm>
            <a:off x="36290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 name="Freeform 5">
            <a:extLst>
              <a:ext uri="{FF2B5EF4-FFF2-40B4-BE49-F238E27FC236}">
                <a16:creationId xmlns:a16="http://schemas.microsoft.com/office/drawing/2014/main" id="{FA74D4D0-7595-4C86-991E-ACC5FA41CC6C}"/>
              </a:ext>
            </a:extLst>
          </p:cNvPr>
          <p:cNvSpPr>
            <a:spLocks/>
          </p:cNvSpPr>
          <p:nvPr userDrawn="1"/>
        </p:nvSpPr>
        <p:spPr bwMode="auto">
          <a:xfrm>
            <a:off x="40322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5" name="Freeform 5">
            <a:extLst>
              <a:ext uri="{FF2B5EF4-FFF2-40B4-BE49-F238E27FC236}">
                <a16:creationId xmlns:a16="http://schemas.microsoft.com/office/drawing/2014/main" id="{23157884-97DA-4B49-BAA8-4F244EF86883}"/>
              </a:ext>
            </a:extLst>
          </p:cNvPr>
          <p:cNvSpPr>
            <a:spLocks/>
          </p:cNvSpPr>
          <p:nvPr userDrawn="1"/>
        </p:nvSpPr>
        <p:spPr bwMode="auto">
          <a:xfrm>
            <a:off x="44354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Freeform 5">
            <a:extLst>
              <a:ext uri="{FF2B5EF4-FFF2-40B4-BE49-F238E27FC236}">
                <a16:creationId xmlns:a16="http://schemas.microsoft.com/office/drawing/2014/main" id="{07CDB3B0-5CB6-43DA-A0C1-5990C23AB10D}"/>
              </a:ext>
            </a:extLst>
          </p:cNvPr>
          <p:cNvSpPr>
            <a:spLocks/>
          </p:cNvSpPr>
          <p:nvPr userDrawn="1"/>
        </p:nvSpPr>
        <p:spPr bwMode="auto">
          <a:xfrm>
            <a:off x="48387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 name="Freeform 5">
            <a:extLst>
              <a:ext uri="{FF2B5EF4-FFF2-40B4-BE49-F238E27FC236}">
                <a16:creationId xmlns:a16="http://schemas.microsoft.com/office/drawing/2014/main" id="{A932886D-EB20-4026-9D6E-687F61B1AA23}"/>
              </a:ext>
            </a:extLst>
          </p:cNvPr>
          <p:cNvSpPr>
            <a:spLocks/>
          </p:cNvSpPr>
          <p:nvPr userDrawn="1"/>
        </p:nvSpPr>
        <p:spPr bwMode="auto">
          <a:xfrm>
            <a:off x="52419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5">
            <a:extLst>
              <a:ext uri="{FF2B5EF4-FFF2-40B4-BE49-F238E27FC236}">
                <a16:creationId xmlns:a16="http://schemas.microsoft.com/office/drawing/2014/main" id="{3E812D95-DE21-4AE5-8F40-2DB182F3DEB9}"/>
              </a:ext>
            </a:extLst>
          </p:cNvPr>
          <p:cNvSpPr>
            <a:spLocks/>
          </p:cNvSpPr>
          <p:nvPr userDrawn="1"/>
        </p:nvSpPr>
        <p:spPr bwMode="auto">
          <a:xfrm>
            <a:off x="56451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5">
            <a:extLst>
              <a:ext uri="{FF2B5EF4-FFF2-40B4-BE49-F238E27FC236}">
                <a16:creationId xmlns:a16="http://schemas.microsoft.com/office/drawing/2014/main" id="{210B2D4F-6E86-4287-8EA1-EA3A728A112A}"/>
              </a:ext>
            </a:extLst>
          </p:cNvPr>
          <p:cNvSpPr>
            <a:spLocks/>
          </p:cNvSpPr>
          <p:nvPr userDrawn="1"/>
        </p:nvSpPr>
        <p:spPr bwMode="auto">
          <a:xfrm>
            <a:off x="60483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 name="Freeform 5">
            <a:extLst>
              <a:ext uri="{FF2B5EF4-FFF2-40B4-BE49-F238E27FC236}">
                <a16:creationId xmlns:a16="http://schemas.microsoft.com/office/drawing/2014/main" id="{1E976474-73A7-4C5B-9BBB-2F877FE899E6}"/>
              </a:ext>
            </a:extLst>
          </p:cNvPr>
          <p:cNvSpPr>
            <a:spLocks/>
          </p:cNvSpPr>
          <p:nvPr userDrawn="1"/>
        </p:nvSpPr>
        <p:spPr bwMode="auto">
          <a:xfrm>
            <a:off x="64516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 name="Freeform 5">
            <a:extLst>
              <a:ext uri="{FF2B5EF4-FFF2-40B4-BE49-F238E27FC236}">
                <a16:creationId xmlns:a16="http://schemas.microsoft.com/office/drawing/2014/main" id="{465A6564-AC40-4493-A583-1FFB6C3E9DD9}"/>
              </a:ext>
            </a:extLst>
          </p:cNvPr>
          <p:cNvSpPr>
            <a:spLocks/>
          </p:cNvSpPr>
          <p:nvPr userDrawn="1"/>
        </p:nvSpPr>
        <p:spPr bwMode="auto">
          <a:xfrm>
            <a:off x="68548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9" name="Freeform 5">
            <a:extLst>
              <a:ext uri="{FF2B5EF4-FFF2-40B4-BE49-F238E27FC236}">
                <a16:creationId xmlns:a16="http://schemas.microsoft.com/office/drawing/2014/main" id="{6954C064-7CB0-4288-BE96-E91AC7F876F2}"/>
              </a:ext>
            </a:extLst>
          </p:cNvPr>
          <p:cNvSpPr>
            <a:spLocks/>
          </p:cNvSpPr>
          <p:nvPr userDrawn="1"/>
        </p:nvSpPr>
        <p:spPr bwMode="auto">
          <a:xfrm>
            <a:off x="72580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 name="Freeform 5">
            <a:extLst>
              <a:ext uri="{FF2B5EF4-FFF2-40B4-BE49-F238E27FC236}">
                <a16:creationId xmlns:a16="http://schemas.microsoft.com/office/drawing/2014/main" id="{90BB86D8-7370-4CF9-8DCC-597757CFC2FB}"/>
              </a:ext>
            </a:extLst>
          </p:cNvPr>
          <p:cNvSpPr>
            <a:spLocks/>
          </p:cNvSpPr>
          <p:nvPr userDrawn="1"/>
        </p:nvSpPr>
        <p:spPr bwMode="auto">
          <a:xfrm>
            <a:off x="76612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3" name="Freeform 5">
            <a:extLst>
              <a:ext uri="{FF2B5EF4-FFF2-40B4-BE49-F238E27FC236}">
                <a16:creationId xmlns:a16="http://schemas.microsoft.com/office/drawing/2014/main" id="{D8B61089-5F8D-4533-AFA2-5E4CFABC7955}"/>
              </a:ext>
            </a:extLst>
          </p:cNvPr>
          <p:cNvSpPr>
            <a:spLocks/>
          </p:cNvSpPr>
          <p:nvPr userDrawn="1"/>
        </p:nvSpPr>
        <p:spPr bwMode="auto">
          <a:xfrm>
            <a:off x="80645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5" name="Freeform 5">
            <a:extLst>
              <a:ext uri="{FF2B5EF4-FFF2-40B4-BE49-F238E27FC236}">
                <a16:creationId xmlns:a16="http://schemas.microsoft.com/office/drawing/2014/main" id="{C3DAA582-A4E2-4D0D-9142-F0A4E91DF0FF}"/>
              </a:ext>
            </a:extLst>
          </p:cNvPr>
          <p:cNvSpPr>
            <a:spLocks/>
          </p:cNvSpPr>
          <p:nvPr userDrawn="1"/>
        </p:nvSpPr>
        <p:spPr bwMode="auto">
          <a:xfrm>
            <a:off x="84677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7" name="Freeform 5">
            <a:extLst>
              <a:ext uri="{FF2B5EF4-FFF2-40B4-BE49-F238E27FC236}">
                <a16:creationId xmlns:a16="http://schemas.microsoft.com/office/drawing/2014/main" id="{0330153D-7AC7-4FEE-B014-E16DDA9F990D}"/>
              </a:ext>
            </a:extLst>
          </p:cNvPr>
          <p:cNvSpPr>
            <a:spLocks/>
          </p:cNvSpPr>
          <p:nvPr userDrawn="1"/>
        </p:nvSpPr>
        <p:spPr bwMode="auto">
          <a:xfrm>
            <a:off x="88709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9" name="Freeform 5">
            <a:extLst>
              <a:ext uri="{FF2B5EF4-FFF2-40B4-BE49-F238E27FC236}">
                <a16:creationId xmlns:a16="http://schemas.microsoft.com/office/drawing/2014/main" id="{9FE05360-0BAD-4CD0-912B-2EFB0A93B25F}"/>
              </a:ext>
            </a:extLst>
          </p:cNvPr>
          <p:cNvSpPr>
            <a:spLocks/>
          </p:cNvSpPr>
          <p:nvPr userDrawn="1"/>
        </p:nvSpPr>
        <p:spPr bwMode="auto">
          <a:xfrm>
            <a:off x="92741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1" name="Freeform 5">
            <a:extLst>
              <a:ext uri="{FF2B5EF4-FFF2-40B4-BE49-F238E27FC236}">
                <a16:creationId xmlns:a16="http://schemas.microsoft.com/office/drawing/2014/main" id="{2BB69768-4BF4-4369-941D-7F83EA731EC1}"/>
              </a:ext>
            </a:extLst>
          </p:cNvPr>
          <p:cNvSpPr>
            <a:spLocks/>
          </p:cNvSpPr>
          <p:nvPr userDrawn="1"/>
        </p:nvSpPr>
        <p:spPr bwMode="auto">
          <a:xfrm>
            <a:off x="104838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3" name="Freeform 5">
            <a:extLst>
              <a:ext uri="{FF2B5EF4-FFF2-40B4-BE49-F238E27FC236}">
                <a16:creationId xmlns:a16="http://schemas.microsoft.com/office/drawing/2014/main" id="{51F585F2-FB0F-4846-9CD2-11F7FF96FD97}"/>
              </a:ext>
            </a:extLst>
          </p:cNvPr>
          <p:cNvSpPr>
            <a:spLocks/>
          </p:cNvSpPr>
          <p:nvPr userDrawn="1"/>
        </p:nvSpPr>
        <p:spPr bwMode="auto">
          <a:xfrm>
            <a:off x="96774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5">
            <a:extLst>
              <a:ext uri="{FF2B5EF4-FFF2-40B4-BE49-F238E27FC236}">
                <a16:creationId xmlns:a16="http://schemas.microsoft.com/office/drawing/2014/main" id="{CBE3430D-F606-4308-B49E-D9AAD7125090}"/>
              </a:ext>
            </a:extLst>
          </p:cNvPr>
          <p:cNvSpPr>
            <a:spLocks/>
          </p:cNvSpPr>
          <p:nvPr userDrawn="1"/>
        </p:nvSpPr>
        <p:spPr bwMode="auto">
          <a:xfrm>
            <a:off x="100806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 name="Freeform 5">
            <a:extLst>
              <a:ext uri="{FF2B5EF4-FFF2-40B4-BE49-F238E27FC236}">
                <a16:creationId xmlns:a16="http://schemas.microsoft.com/office/drawing/2014/main" id="{DBCBDCF3-6847-4191-A872-E8389FEBE08D}"/>
              </a:ext>
            </a:extLst>
          </p:cNvPr>
          <p:cNvSpPr>
            <a:spLocks/>
          </p:cNvSpPr>
          <p:nvPr userDrawn="1"/>
        </p:nvSpPr>
        <p:spPr bwMode="auto">
          <a:xfrm>
            <a:off x="108870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 name="Freeform 5">
            <a:extLst>
              <a:ext uri="{FF2B5EF4-FFF2-40B4-BE49-F238E27FC236}">
                <a16:creationId xmlns:a16="http://schemas.microsoft.com/office/drawing/2014/main" id="{1F7B483D-EB1A-45B5-B1AD-0EAE7F64763C}"/>
              </a:ext>
            </a:extLst>
          </p:cNvPr>
          <p:cNvSpPr>
            <a:spLocks/>
          </p:cNvSpPr>
          <p:nvPr userDrawn="1"/>
        </p:nvSpPr>
        <p:spPr bwMode="auto">
          <a:xfrm>
            <a:off x="112903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 name="Freeform 5">
            <a:extLst>
              <a:ext uri="{FF2B5EF4-FFF2-40B4-BE49-F238E27FC236}">
                <a16:creationId xmlns:a16="http://schemas.microsoft.com/office/drawing/2014/main" id="{B3466B6D-9C19-4F9A-8173-BC98E52B1023}"/>
              </a:ext>
            </a:extLst>
          </p:cNvPr>
          <p:cNvSpPr>
            <a:spLocks/>
          </p:cNvSpPr>
          <p:nvPr userDrawn="1"/>
        </p:nvSpPr>
        <p:spPr bwMode="auto">
          <a:xfrm>
            <a:off x="116935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5" name="Freeform 5">
            <a:extLst>
              <a:ext uri="{FF2B5EF4-FFF2-40B4-BE49-F238E27FC236}">
                <a16:creationId xmlns:a16="http://schemas.microsoft.com/office/drawing/2014/main" id="{9C4E25A9-A7F7-4238-B98D-A72344849620}"/>
              </a:ext>
            </a:extLst>
          </p:cNvPr>
          <p:cNvSpPr>
            <a:spLocks/>
          </p:cNvSpPr>
          <p:nvPr userDrawn="1"/>
        </p:nvSpPr>
        <p:spPr bwMode="auto">
          <a:xfrm>
            <a:off x="12096738"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 name="Freeform 5">
            <a:extLst>
              <a:ext uri="{FF2B5EF4-FFF2-40B4-BE49-F238E27FC236}">
                <a16:creationId xmlns:a16="http://schemas.microsoft.com/office/drawing/2014/main" id="{582162BB-6F36-41B5-B5AD-B7FD4177E530}"/>
              </a:ext>
            </a:extLst>
          </p:cNvPr>
          <p:cNvSpPr>
            <a:spLocks/>
          </p:cNvSpPr>
          <p:nvPr userDrawn="1"/>
        </p:nvSpPr>
        <p:spPr bwMode="auto">
          <a:xfrm>
            <a:off x="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 name="Freeform 5">
            <a:extLst>
              <a:ext uri="{FF2B5EF4-FFF2-40B4-BE49-F238E27FC236}">
                <a16:creationId xmlns:a16="http://schemas.microsoft.com/office/drawing/2014/main" id="{652516D9-F1FA-4063-ADA2-9B081A2D5A2E}"/>
              </a:ext>
            </a:extLst>
          </p:cNvPr>
          <p:cNvSpPr>
            <a:spLocks/>
          </p:cNvSpPr>
          <p:nvPr userDrawn="1"/>
        </p:nvSpPr>
        <p:spPr bwMode="auto">
          <a:xfrm>
            <a:off x="4032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 name="Freeform 5">
            <a:extLst>
              <a:ext uri="{FF2B5EF4-FFF2-40B4-BE49-F238E27FC236}">
                <a16:creationId xmlns:a16="http://schemas.microsoft.com/office/drawing/2014/main" id="{1C6A6B49-4641-48E9-8819-769AAE00B198}"/>
              </a:ext>
            </a:extLst>
          </p:cNvPr>
          <p:cNvSpPr>
            <a:spLocks/>
          </p:cNvSpPr>
          <p:nvPr userDrawn="1"/>
        </p:nvSpPr>
        <p:spPr bwMode="auto">
          <a:xfrm>
            <a:off x="8064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 name="Freeform 5">
            <a:extLst>
              <a:ext uri="{FF2B5EF4-FFF2-40B4-BE49-F238E27FC236}">
                <a16:creationId xmlns:a16="http://schemas.microsoft.com/office/drawing/2014/main" id="{B1530B27-CB32-4FD6-ADCD-696B9A77D606}"/>
              </a:ext>
            </a:extLst>
          </p:cNvPr>
          <p:cNvSpPr>
            <a:spLocks/>
          </p:cNvSpPr>
          <p:nvPr userDrawn="1"/>
        </p:nvSpPr>
        <p:spPr bwMode="auto">
          <a:xfrm>
            <a:off x="12096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 name="Freeform 5">
            <a:extLst>
              <a:ext uri="{FF2B5EF4-FFF2-40B4-BE49-F238E27FC236}">
                <a16:creationId xmlns:a16="http://schemas.microsoft.com/office/drawing/2014/main" id="{BAFEEEB6-FF84-414F-A371-D3F809A1C86D}"/>
              </a:ext>
            </a:extLst>
          </p:cNvPr>
          <p:cNvSpPr>
            <a:spLocks/>
          </p:cNvSpPr>
          <p:nvPr userDrawn="1"/>
        </p:nvSpPr>
        <p:spPr bwMode="auto">
          <a:xfrm>
            <a:off x="16129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 name="Freeform 5">
            <a:extLst>
              <a:ext uri="{FF2B5EF4-FFF2-40B4-BE49-F238E27FC236}">
                <a16:creationId xmlns:a16="http://schemas.microsoft.com/office/drawing/2014/main" id="{0F8F801F-06E9-4E1C-A137-226729983354}"/>
              </a:ext>
            </a:extLst>
          </p:cNvPr>
          <p:cNvSpPr>
            <a:spLocks/>
          </p:cNvSpPr>
          <p:nvPr userDrawn="1"/>
        </p:nvSpPr>
        <p:spPr bwMode="auto">
          <a:xfrm>
            <a:off x="20161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9" name="Freeform 5">
            <a:extLst>
              <a:ext uri="{FF2B5EF4-FFF2-40B4-BE49-F238E27FC236}">
                <a16:creationId xmlns:a16="http://schemas.microsoft.com/office/drawing/2014/main" id="{3062C679-537B-4565-B111-60C31A15ACF4}"/>
              </a:ext>
            </a:extLst>
          </p:cNvPr>
          <p:cNvSpPr>
            <a:spLocks/>
          </p:cNvSpPr>
          <p:nvPr userDrawn="1"/>
        </p:nvSpPr>
        <p:spPr bwMode="auto">
          <a:xfrm>
            <a:off x="24193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 name="Freeform 5">
            <a:extLst>
              <a:ext uri="{FF2B5EF4-FFF2-40B4-BE49-F238E27FC236}">
                <a16:creationId xmlns:a16="http://schemas.microsoft.com/office/drawing/2014/main" id="{887EEB3A-4213-464A-87A3-D2DAF47421F5}"/>
              </a:ext>
            </a:extLst>
          </p:cNvPr>
          <p:cNvSpPr>
            <a:spLocks/>
          </p:cNvSpPr>
          <p:nvPr userDrawn="1"/>
        </p:nvSpPr>
        <p:spPr bwMode="auto">
          <a:xfrm>
            <a:off x="28225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3" name="Freeform 5">
            <a:extLst>
              <a:ext uri="{FF2B5EF4-FFF2-40B4-BE49-F238E27FC236}">
                <a16:creationId xmlns:a16="http://schemas.microsoft.com/office/drawing/2014/main" id="{ADC86261-F90C-45E0-A168-7581A8C02C38}"/>
              </a:ext>
            </a:extLst>
          </p:cNvPr>
          <p:cNvSpPr>
            <a:spLocks/>
          </p:cNvSpPr>
          <p:nvPr userDrawn="1"/>
        </p:nvSpPr>
        <p:spPr bwMode="auto">
          <a:xfrm>
            <a:off x="32258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5" name="Freeform 5">
            <a:extLst>
              <a:ext uri="{FF2B5EF4-FFF2-40B4-BE49-F238E27FC236}">
                <a16:creationId xmlns:a16="http://schemas.microsoft.com/office/drawing/2014/main" id="{504DD272-AA18-4EE6-AA29-9F6F74F23909}"/>
              </a:ext>
            </a:extLst>
          </p:cNvPr>
          <p:cNvSpPr>
            <a:spLocks/>
          </p:cNvSpPr>
          <p:nvPr userDrawn="1"/>
        </p:nvSpPr>
        <p:spPr bwMode="auto">
          <a:xfrm>
            <a:off x="36290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7" name="Freeform 5">
            <a:extLst>
              <a:ext uri="{FF2B5EF4-FFF2-40B4-BE49-F238E27FC236}">
                <a16:creationId xmlns:a16="http://schemas.microsoft.com/office/drawing/2014/main" id="{8BCD198C-85D1-4065-9D67-82D3B38E1C37}"/>
              </a:ext>
            </a:extLst>
          </p:cNvPr>
          <p:cNvSpPr>
            <a:spLocks/>
          </p:cNvSpPr>
          <p:nvPr userDrawn="1"/>
        </p:nvSpPr>
        <p:spPr bwMode="auto">
          <a:xfrm>
            <a:off x="40322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9" name="Freeform 5">
            <a:extLst>
              <a:ext uri="{FF2B5EF4-FFF2-40B4-BE49-F238E27FC236}">
                <a16:creationId xmlns:a16="http://schemas.microsoft.com/office/drawing/2014/main" id="{2900C489-4586-4F04-BD13-FF483556032E}"/>
              </a:ext>
            </a:extLst>
          </p:cNvPr>
          <p:cNvSpPr>
            <a:spLocks/>
          </p:cNvSpPr>
          <p:nvPr userDrawn="1"/>
        </p:nvSpPr>
        <p:spPr bwMode="auto">
          <a:xfrm>
            <a:off x="44354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1" name="Freeform 5">
            <a:extLst>
              <a:ext uri="{FF2B5EF4-FFF2-40B4-BE49-F238E27FC236}">
                <a16:creationId xmlns:a16="http://schemas.microsoft.com/office/drawing/2014/main" id="{FFF75EF5-F4A4-47DF-B2E8-27AF735DAE67}"/>
              </a:ext>
            </a:extLst>
          </p:cNvPr>
          <p:cNvSpPr>
            <a:spLocks/>
          </p:cNvSpPr>
          <p:nvPr userDrawn="1"/>
        </p:nvSpPr>
        <p:spPr bwMode="auto">
          <a:xfrm>
            <a:off x="48387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3" name="Freeform 5">
            <a:extLst>
              <a:ext uri="{FF2B5EF4-FFF2-40B4-BE49-F238E27FC236}">
                <a16:creationId xmlns:a16="http://schemas.microsoft.com/office/drawing/2014/main" id="{0C8AD0A5-DBDC-4519-871E-FE913951AE59}"/>
              </a:ext>
            </a:extLst>
          </p:cNvPr>
          <p:cNvSpPr>
            <a:spLocks/>
          </p:cNvSpPr>
          <p:nvPr userDrawn="1"/>
        </p:nvSpPr>
        <p:spPr bwMode="auto">
          <a:xfrm>
            <a:off x="52419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5" name="Freeform 5">
            <a:extLst>
              <a:ext uri="{FF2B5EF4-FFF2-40B4-BE49-F238E27FC236}">
                <a16:creationId xmlns:a16="http://schemas.microsoft.com/office/drawing/2014/main" id="{5417658F-66B2-4FE7-A854-CC3AE0F7EB74}"/>
              </a:ext>
            </a:extLst>
          </p:cNvPr>
          <p:cNvSpPr>
            <a:spLocks/>
          </p:cNvSpPr>
          <p:nvPr userDrawn="1"/>
        </p:nvSpPr>
        <p:spPr bwMode="auto">
          <a:xfrm>
            <a:off x="56451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7" name="Freeform 5">
            <a:extLst>
              <a:ext uri="{FF2B5EF4-FFF2-40B4-BE49-F238E27FC236}">
                <a16:creationId xmlns:a16="http://schemas.microsoft.com/office/drawing/2014/main" id="{A81C42B8-9501-457C-9DBC-BA397001DE6B}"/>
              </a:ext>
            </a:extLst>
          </p:cNvPr>
          <p:cNvSpPr>
            <a:spLocks/>
          </p:cNvSpPr>
          <p:nvPr userDrawn="1"/>
        </p:nvSpPr>
        <p:spPr bwMode="auto">
          <a:xfrm>
            <a:off x="60483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9" name="Freeform 5">
            <a:extLst>
              <a:ext uri="{FF2B5EF4-FFF2-40B4-BE49-F238E27FC236}">
                <a16:creationId xmlns:a16="http://schemas.microsoft.com/office/drawing/2014/main" id="{1E20BB75-9E81-42DF-B4BF-5B6987919CEC}"/>
              </a:ext>
            </a:extLst>
          </p:cNvPr>
          <p:cNvSpPr>
            <a:spLocks/>
          </p:cNvSpPr>
          <p:nvPr userDrawn="1"/>
        </p:nvSpPr>
        <p:spPr bwMode="auto">
          <a:xfrm>
            <a:off x="64516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1" name="Freeform 5">
            <a:extLst>
              <a:ext uri="{FF2B5EF4-FFF2-40B4-BE49-F238E27FC236}">
                <a16:creationId xmlns:a16="http://schemas.microsoft.com/office/drawing/2014/main" id="{D01EE500-D7A1-4352-BAD2-B850ACC4BC6A}"/>
              </a:ext>
            </a:extLst>
          </p:cNvPr>
          <p:cNvSpPr>
            <a:spLocks/>
          </p:cNvSpPr>
          <p:nvPr userDrawn="1"/>
        </p:nvSpPr>
        <p:spPr bwMode="auto">
          <a:xfrm>
            <a:off x="68548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 name="Freeform 5">
            <a:extLst>
              <a:ext uri="{FF2B5EF4-FFF2-40B4-BE49-F238E27FC236}">
                <a16:creationId xmlns:a16="http://schemas.microsoft.com/office/drawing/2014/main" id="{1587723F-EB9C-433F-ACA5-343CDE53B4CA}"/>
              </a:ext>
            </a:extLst>
          </p:cNvPr>
          <p:cNvSpPr>
            <a:spLocks/>
          </p:cNvSpPr>
          <p:nvPr userDrawn="1"/>
        </p:nvSpPr>
        <p:spPr bwMode="auto">
          <a:xfrm>
            <a:off x="72580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5">
            <a:extLst>
              <a:ext uri="{FF2B5EF4-FFF2-40B4-BE49-F238E27FC236}">
                <a16:creationId xmlns:a16="http://schemas.microsoft.com/office/drawing/2014/main" id="{3B89FD7D-E9C3-4C00-9808-59AAFB03163F}"/>
              </a:ext>
            </a:extLst>
          </p:cNvPr>
          <p:cNvSpPr>
            <a:spLocks/>
          </p:cNvSpPr>
          <p:nvPr userDrawn="1"/>
        </p:nvSpPr>
        <p:spPr bwMode="auto">
          <a:xfrm>
            <a:off x="76612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7" name="Freeform 5">
            <a:extLst>
              <a:ext uri="{FF2B5EF4-FFF2-40B4-BE49-F238E27FC236}">
                <a16:creationId xmlns:a16="http://schemas.microsoft.com/office/drawing/2014/main" id="{6E04DD36-8E16-472A-941F-022D2E9A88A8}"/>
              </a:ext>
            </a:extLst>
          </p:cNvPr>
          <p:cNvSpPr>
            <a:spLocks/>
          </p:cNvSpPr>
          <p:nvPr userDrawn="1"/>
        </p:nvSpPr>
        <p:spPr bwMode="auto">
          <a:xfrm>
            <a:off x="80645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9" name="Freeform 5">
            <a:extLst>
              <a:ext uri="{FF2B5EF4-FFF2-40B4-BE49-F238E27FC236}">
                <a16:creationId xmlns:a16="http://schemas.microsoft.com/office/drawing/2014/main" id="{12E1B3B0-875B-4233-B21E-CFCC3D054FB2}"/>
              </a:ext>
            </a:extLst>
          </p:cNvPr>
          <p:cNvSpPr>
            <a:spLocks/>
          </p:cNvSpPr>
          <p:nvPr userDrawn="1"/>
        </p:nvSpPr>
        <p:spPr bwMode="auto">
          <a:xfrm>
            <a:off x="84677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1" name="Freeform 5">
            <a:extLst>
              <a:ext uri="{FF2B5EF4-FFF2-40B4-BE49-F238E27FC236}">
                <a16:creationId xmlns:a16="http://schemas.microsoft.com/office/drawing/2014/main" id="{EEFA6ADA-AE04-43D9-AEBA-6D4B6101D19D}"/>
              </a:ext>
            </a:extLst>
          </p:cNvPr>
          <p:cNvSpPr>
            <a:spLocks/>
          </p:cNvSpPr>
          <p:nvPr userDrawn="1"/>
        </p:nvSpPr>
        <p:spPr bwMode="auto">
          <a:xfrm>
            <a:off x="88709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3" name="Freeform 5">
            <a:extLst>
              <a:ext uri="{FF2B5EF4-FFF2-40B4-BE49-F238E27FC236}">
                <a16:creationId xmlns:a16="http://schemas.microsoft.com/office/drawing/2014/main" id="{EF5B0E26-2791-4B14-B592-172C2FAC6FE5}"/>
              </a:ext>
            </a:extLst>
          </p:cNvPr>
          <p:cNvSpPr>
            <a:spLocks/>
          </p:cNvSpPr>
          <p:nvPr userDrawn="1"/>
        </p:nvSpPr>
        <p:spPr bwMode="auto">
          <a:xfrm>
            <a:off x="92741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5" name="Freeform 5">
            <a:extLst>
              <a:ext uri="{FF2B5EF4-FFF2-40B4-BE49-F238E27FC236}">
                <a16:creationId xmlns:a16="http://schemas.microsoft.com/office/drawing/2014/main" id="{7CDA8C23-F3D0-475C-8B0B-D2483AECFAB8}"/>
              </a:ext>
            </a:extLst>
          </p:cNvPr>
          <p:cNvSpPr>
            <a:spLocks/>
          </p:cNvSpPr>
          <p:nvPr userDrawn="1"/>
        </p:nvSpPr>
        <p:spPr bwMode="auto">
          <a:xfrm>
            <a:off x="104838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7" name="Freeform 5">
            <a:extLst>
              <a:ext uri="{FF2B5EF4-FFF2-40B4-BE49-F238E27FC236}">
                <a16:creationId xmlns:a16="http://schemas.microsoft.com/office/drawing/2014/main" id="{A6895141-163A-4201-B333-6467D533F440}"/>
              </a:ext>
            </a:extLst>
          </p:cNvPr>
          <p:cNvSpPr>
            <a:spLocks/>
          </p:cNvSpPr>
          <p:nvPr userDrawn="1"/>
        </p:nvSpPr>
        <p:spPr bwMode="auto">
          <a:xfrm>
            <a:off x="96774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9" name="Freeform 5">
            <a:extLst>
              <a:ext uri="{FF2B5EF4-FFF2-40B4-BE49-F238E27FC236}">
                <a16:creationId xmlns:a16="http://schemas.microsoft.com/office/drawing/2014/main" id="{96857859-9A05-4D31-8334-CDC677051A05}"/>
              </a:ext>
            </a:extLst>
          </p:cNvPr>
          <p:cNvSpPr>
            <a:spLocks/>
          </p:cNvSpPr>
          <p:nvPr userDrawn="1"/>
        </p:nvSpPr>
        <p:spPr bwMode="auto">
          <a:xfrm>
            <a:off x="100806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1" name="Freeform 5">
            <a:extLst>
              <a:ext uri="{FF2B5EF4-FFF2-40B4-BE49-F238E27FC236}">
                <a16:creationId xmlns:a16="http://schemas.microsoft.com/office/drawing/2014/main" id="{EBBC59FD-BB44-465C-9882-47450B890D91}"/>
              </a:ext>
            </a:extLst>
          </p:cNvPr>
          <p:cNvSpPr>
            <a:spLocks/>
          </p:cNvSpPr>
          <p:nvPr userDrawn="1"/>
        </p:nvSpPr>
        <p:spPr bwMode="auto">
          <a:xfrm>
            <a:off x="108870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3" name="Freeform 5">
            <a:extLst>
              <a:ext uri="{FF2B5EF4-FFF2-40B4-BE49-F238E27FC236}">
                <a16:creationId xmlns:a16="http://schemas.microsoft.com/office/drawing/2014/main" id="{B55E93B0-6435-4CBB-9B59-5C2C61984C86}"/>
              </a:ext>
            </a:extLst>
          </p:cNvPr>
          <p:cNvSpPr>
            <a:spLocks/>
          </p:cNvSpPr>
          <p:nvPr userDrawn="1"/>
        </p:nvSpPr>
        <p:spPr bwMode="auto">
          <a:xfrm>
            <a:off x="112903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5" name="Freeform 5">
            <a:extLst>
              <a:ext uri="{FF2B5EF4-FFF2-40B4-BE49-F238E27FC236}">
                <a16:creationId xmlns:a16="http://schemas.microsoft.com/office/drawing/2014/main" id="{CB08B145-8F37-4A8A-A4CE-4438007E168A}"/>
              </a:ext>
            </a:extLst>
          </p:cNvPr>
          <p:cNvSpPr>
            <a:spLocks/>
          </p:cNvSpPr>
          <p:nvPr userDrawn="1"/>
        </p:nvSpPr>
        <p:spPr bwMode="auto">
          <a:xfrm>
            <a:off x="116935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7" name="Freeform 5">
            <a:extLst>
              <a:ext uri="{FF2B5EF4-FFF2-40B4-BE49-F238E27FC236}">
                <a16:creationId xmlns:a16="http://schemas.microsoft.com/office/drawing/2014/main" id="{3B0D020A-90FC-400F-B7B5-63FC994068E4}"/>
              </a:ext>
            </a:extLst>
          </p:cNvPr>
          <p:cNvSpPr>
            <a:spLocks/>
          </p:cNvSpPr>
          <p:nvPr userDrawn="1"/>
        </p:nvSpPr>
        <p:spPr bwMode="auto">
          <a:xfrm>
            <a:off x="12096738"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100711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3" userDrawn="1">
          <p15:clr>
            <a:srgbClr val="5ACBF0"/>
          </p15:clr>
        </p15:guide>
        <p15:guide id="4" orient="horz" pos="2488" userDrawn="1">
          <p15:clr>
            <a:srgbClr val="5ACBF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ottom Pattern Black">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1EEF53A4-35A6-4E43-B220-67DA381C5910}"/>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a:t>Insert content here</a:t>
            </a:r>
          </a:p>
        </p:txBody>
      </p:sp>
      <p:sp>
        <p:nvSpPr>
          <p:cNvPr id="5" name="Title 1">
            <a:extLst>
              <a:ext uri="{FF2B5EF4-FFF2-40B4-BE49-F238E27FC236}">
                <a16:creationId xmlns:a16="http://schemas.microsoft.com/office/drawing/2014/main" id="{07724906-4405-47F4-B533-7291B003B0A2}"/>
              </a:ext>
            </a:extLst>
          </p:cNvPr>
          <p:cNvSpPr>
            <a:spLocks noGrp="1"/>
          </p:cNvSpPr>
          <p:nvPr>
            <p:ph type="title" hasCustomPrompt="1"/>
          </p:nvPr>
        </p:nvSpPr>
        <p:spPr>
          <a:xfrm>
            <a:off x="1525301" y="1995467"/>
            <a:ext cx="9141397" cy="615553"/>
          </a:xfr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r>
              <a:rPr lang="en-US"/>
              <a:t>Insert Text Here</a:t>
            </a:r>
          </a:p>
        </p:txBody>
      </p:sp>
      <p:pic>
        <p:nvPicPr>
          <p:cNvPr id="3" name="Picture 2">
            <a:extLst>
              <a:ext uri="{FF2B5EF4-FFF2-40B4-BE49-F238E27FC236}">
                <a16:creationId xmlns:a16="http://schemas.microsoft.com/office/drawing/2014/main" id="{9C8B4846-4E60-4E5B-9695-28F923D1D76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rot="5400000">
            <a:off x="5753100" y="419100"/>
            <a:ext cx="685800" cy="12192000"/>
          </a:xfrm>
          <a:prstGeom prst="rect">
            <a:avLst/>
          </a:prstGeom>
        </p:spPr>
      </p:pic>
    </p:spTree>
    <p:extLst>
      <p:ext uri="{BB962C8B-B14F-4D97-AF65-F5344CB8AC3E}">
        <p14:creationId xmlns:p14="http://schemas.microsoft.com/office/powerpoint/2010/main" val="495523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ottom Pattern White">
    <p:bg>
      <p:bgPr>
        <a:solidFill>
          <a:schemeClr val="tx1"/>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BC00585D-E155-409A-899A-29BDF4E57FD3}"/>
              </a:ext>
            </a:extLst>
          </p:cNvPr>
          <p:cNvSpPr>
            <a:spLocks noGrp="1"/>
          </p:cNvSpPr>
          <p:nvPr>
            <p:ph type="title" hasCustomPrompt="1"/>
          </p:nvPr>
        </p:nvSpPr>
        <p:spPr>
          <a:xfrm>
            <a:off x="762000" y="716577"/>
            <a:ext cx="10668000" cy="615553"/>
          </a:xfrm>
          <a:noFill/>
        </p:spPr>
        <p:txBody>
          <a:bodyPr wrap="square" lIns="91440" tIns="0" rIns="91440" bIns="0" anchor="b" anchorCtr="0">
            <a:spAutoFit/>
          </a:bodyPr>
          <a:lstStyle>
            <a:lvl1pPr algn="l" defTabSz="932742" rtl="0" eaLnBrk="1" latinLnBrk="0" hangingPunct="1">
              <a:lnSpc>
                <a:spcPct val="100000"/>
              </a:lnSpc>
              <a:spcBef>
                <a:spcPct val="0"/>
              </a:spcBef>
              <a:buNone/>
              <a:defRPr lang="en-US" sz="4000" b="1" i="0" kern="1200" cap="none" spc="-50" baseline="0" dirty="0">
                <a:ln w="3175">
                  <a:noFill/>
                </a:ln>
                <a:solidFill>
                  <a:schemeClr val="accent1"/>
                </a:solidFill>
                <a:effectLst/>
                <a:latin typeface="+mj-lt"/>
                <a:ea typeface="+mn-ea"/>
                <a:cs typeface="Segoe UI" pitchFamily="34" charset="0"/>
              </a:defRPr>
            </a:lvl1pPr>
          </a:lstStyle>
          <a:p>
            <a:r>
              <a:rPr lang="en-US"/>
              <a:t>Insert text here</a:t>
            </a:r>
          </a:p>
        </p:txBody>
      </p:sp>
      <p:sp>
        <p:nvSpPr>
          <p:cNvPr id="5" name="Text Placeholder 4">
            <a:extLst>
              <a:ext uri="{FF2B5EF4-FFF2-40B4-BE49-F238E27FC236}">
                <a16:creationId xmlns:a16="http://schemas.microsoft.com/office/drawing/2014/main" id="{2D944D9B-AA15-4DB5-AE58-0FA514F6FE87}"/>
              </a:ext>
            </a:extLst>
          </p:cNvPr>
          <p:cNvSpPr>
            <a:spLocks noGrp="1"/>
          </p:cNvSpPr>
          <p:nvPr>
            <p:ph type="body" sz="quarter" idx="13" hasCustomPrompt="1"/>
          </p:nvPr>
        </p:nvSpPr>
        <p:spPr>
          <a:xfrm>
            <a:off x="762000" y="1790699"/>
            <a:ext cx="10668000" cy="685800"/>
          </a:xfrm>
          <a:prstGeom prst="rect">
            <a:avLst/>
          </a:prstGeom>
          <a:noFill/>
        </p:spPr>
        <p:txBody>
          <a:bodyPr wrap="square" lIns="91440" tIns="0" rIns="91440" bIns="0">
            <a:noAutofit/>
          </a:bodyPr>
          <a:lstStyle>
            <a:lvl1pPr marL="0" indent="0" algn="l">
              <a:spcBef>
                <a:spcPts val="0"/>
              </a:spcBef>
              <a:spcAft>
                <a:spcPts val="0"/>
              </a:spcAft>
              <a:buFont typeface="Arial" panose="020B0604020202020204" pitchFamily="34" charset="0"/>
              <a:buNone/>
              <a:defRPr lang="en-US" sz="1800" kern="1200" dirty="0">
                <a:solidFill>
                  <a:schemeClr val="bg2"/>
                </a:solidFill>
                <a:latin typeface="+mn-lt"/>
                <a:ea typeface="+mn-ea"/>
                <a:cs typeface="+mn-cs"/>
              </a:defRPr>
            </a:lvl1pPr>
          </a:lstStyle>
          <a:p>
            <a:pPr lvl="0"/>
            <a:r>
              <a:rPr lang="en-US"/>
              <a:t>Insert content here</a:t>
            </a:r>
          </a:p>
        </p:txBody>
      </p:sp>
      <p:pic>
        <p:nvPicPr>
          <p:cNvPr id="3" name="Picture 2">
            <a:extLst>
              <a:ext uri="{FF2B5EF4-FFF2-40B4-BE49-F238E27FC236}">
                <a16:creationId xmlns:a16="http://schemas.microsoft.com/office/drawing/2014/main" id="{8D8AAE41-A985-425A-934D-615BBE36028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rot="5400000">
            <a:off x="5753100" y="419100"/>
            <a:ext cx="685800" cy="12192000"/>
          </a:xfrm>
          <a:prstGeom prst="rect">
            <a:avLst/>
          </a:prstGeom>
        </p:spPr>
      </p:pic>
    </p:spTree>
    <p:extLst>
      <p:ext uri="{BB962C8B-B14F-4D97-AF65-F5344CB8AC3E}">
        <p14:creationId xmlns:p14="http://schemas.microsoft.com/office/powerpoint/2010/main" val="2499009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64696-E1F3-49EF-AEC8-730A16D9A23F}" type="datetimeFigureOut">
              <a:rPr lang="en-US" altLang="en-US" smtClean="0"/>
              <a:pPr/>
              <a:t>1/11/23</a:t>
            </a:fld>
            <a:endParaRPr lang="en-US"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2A1B0-4691-41D9-84E0-69D594EAA3FE}" type="slidenum">
              <a:rPr lang="en-US" altLang="en-US" smtClean="0"/>
              <a:pPr/>
              <a:t>‹#›</a:t>
            </a:fld>
            <a:endParaRPr lang="en-US" altLang="en-US" dirty="0"/>
          </a:p>
        </p:txBody>
      </p:sp>
    </p:spTree>
    <p:extLst>
      <p:ext uri="{BB962C8B-B14F-4D97-AF65-F5344CB8AC3E}">
        <p14:creationId xmlns:p14="http://schemas.microsoft.com/office/powerpoint/2010/main" val="3429690444"/>
      </p:ext>
    </p:extLst>
  </p:cSld>
  <p:clrMap bg1="dk1" tx1="lt1" bg2="dk2" tx2="lt2" accent1="accent1" accent2="accent2" accent3="accent3" accent4="accent4" accent5="accent5" accent6="accent6" hlink="hlink" folHlink="folHlink"/>
  <p:sldLayoutIdLst>
    <p:sldLayoutId id="2147483689" r:id="rId1"/>
    <p:sldLayoutId id="2147483688" r:id="rId2"/>
    <p:sldLayoutId id="2147483702" r:id="rId3"/>
    <p:sldLayoutId id="2147483699" r:id="rId4"/>
    <p:sldLayoutId id="2147483701" r:id="rId5"/>
    <p:sldLayoutId id="2147483700" r:id="rId6"/>
    <p:sldLayoutId id="2147483703" r:id="rId7"/>
    <p:sldLayoutId id="2147483690" r:id="rId8"/>
    <p:sldLayoutId id="2147483704" r:id="rId9"/>
    <p:sldLayoutId id="2147483691" r:id="rId10"/>
    <p:sldLayoutId id="214748369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uftcd.org/funding-awards/tcd-field-research-grant/" TargetMode="External"/><Relationship Id="rId2" Type="http://schemas.openxmlformats.org/officeDocument/2006/relationships/hyperlink" Target="https://www.latam.ufl.edu/academics/student-funding/field-research-grants/" TargetMode="External"/><Relationship Id="rId1" Type="http://schemas.openxmlformats.org/officeDocument/2006/relationships/slideLayout" Target="../slideLayouts/slideLayout7.xml"/><Relationship Id="rId5" Type="http://schemas.openxmlformats.org/officeDocument/2006/relationships/hyperlink" Target="https://research.ufl.edu/compliance/animal-subjects.html" TargetMode="External"/><Relationship Id="rId4" Type="http://schemas.openxmlformats.org/officeDocument/2006/relationships/hyperlink" Target="https://irb.ufl.edu/"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mailto:psampaio@latam.ufl.edu" TargetMode="External"/><Relationship Id="rId2" Type="http://schemas.openxmlformats.org/officeDocument/2006/relationships/hyperlink" Target="mailto:Reynolds.Alicia@latam.ufl.edu"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research.ufl.edu/research-operations-services/exempttool.html"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mailto:iacuc@research.ufl.edu"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D2DB031-9003-4F74-A88F-FE2A2ABABC72}"/>
              </a:ext>
            </a:extLst>
          </p:cNvPr>
          <p:cNvSpPr>
            <a:spLocks noGrp="1" noChangeArrowheads="1"/>
          </p:cNvSpPr>
          <p:nvPr>
            <p:ph type="ctrTitle" idx="4294967295"/>
          </p:nvPr>
        </p:nvSpPr>
        <p:spPr>
          <a:xfrm>
            <a:off x="4373880" y="2311400"/>
            <a:ext cx="7528560" cy="2235200"/>
          </a:xfrm>
        </p:spPr>
        <p:txBody>
          <a:bodyPr anchor="ctr">
            <a:noAutofit/>
          </a:bodyPr>
          <a:lstStyle/>
          <a:p>
            <a:pPr eaLnBrk="1" hangingPunct="1"/>
            <a:r>
              <a:rPr lang="en-US" altLang="en-US" b="1" dirty="0">
                <a:solidFill>
                  <a:srgbClr val="01C2D1"/>
                </a:solidFill>
              </a:rPr>
              <a:t>	F</a:t>
            </a:r>
            <a:r>
              <a:rPr lang="en-US" altLang="en-US" b="1" dirty="0"/>
              <a:t>ield</a:t>
            </a:r>
            <a:r>
              <a:rPr lang="en-US" altLang="en-US" dirty="0"/>
              <a:t> </a:t>
            </a:r>
            <a:r>
              <a:rPr lang="en-US" altLang="en-US" b="1" dirty="0">
                <a:solidFill>
                  <a:srgbClr val="FE4387"/>
                </a:solidFill>
              </a:rPr>
              <a:t>R</a:t>
            </a:r>
            <a:r>
              <a:rPr lang="en-US" altLang="en-US" b="1" dirty="0"/>
              <a:t>esearch </a:t>
            </a:r>
            <a:r>
              <a:rPr lang="en-US" altLang="en-US" b="1" dirty="0">
                <a:solidFill>
                  <a:srgbClr val="F69000"/>
                </a:solidFill>
              </a:rPr>
              <a:t>G</a:t>
            </a:r>
            <a:r>
              <a:rPr lang="en-US" altLang="en-US" b="1" dirty="0"/>
              <a:t>rant</a:t>
            </a:r>
            <a:br>
              <a:rPr lang="en-US" altLang="en-US" b="1" dirty="0"/>
            </a:br>
            <a:br>
              <a:rPr lang="en-US" altLang="en-US" b="1" dirty="0"/>
            </a:br>
            <a:r>
              <a:rPr lang="en-US" altLang="en-US" b="1" dirty="0"/>
              <a:t>	Pre-Award Info-session</a:t>
            </a:r>
            <a:endParaRPr lang="en-US" altLang="en-US" b="1" dirty="0">
              <a:latin typeface="+mn-lt"/>
            </a:endParaRPr>
          </a:p>
        </p:txBody>
      </p:sp>
    </p:spTree>
    <p:extLst>
      <p:ext uri="{BB962C8B-B14F-4D97-AF65-F5344CB8AC3E}">
        <p14:creationId xmlns:p14="http://schemas.microsoft.com/office/powerpoint/2010/main" val="1543265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9E38B3-4686-8247-9625-49018D29F408}"/>
              </a:ext>
            </a:extLst>
          </p:cNvPr>
          <p:cNvSpPr>
            <a:spLocks noGrp="1"/>
          </p:cNvSpPr>
          <p:nvPr>
            <p:ph type="title"/>
          </p:nvPr>
        </p:nvSpPr>
        <p:spPr>
          <a:xfrm>
            <a:off x="1525301" y="726737"/>
            <a:ext cx="9141397" cy="615553"/>
          </a:xfrm>
        </p:spPr>
        <p:txBody>
          <a:bodyPr/>
          <a:lstStyle/>
          <a:p>
            <a:pPr algn="ctr"/>
            <a:r>
              <a:rPr lang="en-US" sz="4000" b="1" dirty="0">
                <a:solidFill>
                  <a:schemeClr val="tx1"/>
                </a:solidFill>
              </a:rPr>
              <a:t>Quic</a:t>
            </a:r>
            <a:r>
              <a:rPr lang="en-US" dirty="0"/>
              <a:t>k Links for More Information</a:t>
            </a:r>
            <a:endParaRPr lang="en-US" b="1" dirty="0">
              <a:solidFill>
                <a:schemeClr val="tx1"/>
              </a:solidFill>
            </a:endParaRPr>
          </a:p>
        </p:txBody>
      </p:sp>
      <p:sp>
        <p:nvSpPr>
          <p:cNvPr id="7" name="Text Placeholder 2">
            <a:extLst>
              <a:ext uri="{FF2B5EF4-FFF2-40B4-BE49-F238E27FC236}">
                <a16:creationId xmlns:a16="http://schemas.microsoft.com/office/drawing/2014/main" id="{55EC3589-1FA6-418A-92A9-66B9036FDB56}"/>
              </a:ext>
            </a:extLst>
          </p:cNvPr>
          <p:cNvSpPr txBox="1">
            <a:spLocks/>
          </p:cNvSpPr>
          <p:nvPr/>
        </p:nvSpPr>
        <p:spPr>
          <a:xfrm>
            <a:off x="432721" y="1631337"/>
            <a:ext cx="5442299" cy="2094843"/>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0" tIns="0" rIns="0" bIns="0" rtlCol="0">
            <a:noAutofit/>
          </a:bodyPr>
          <a:lstStyle>
            <a:lvl1pPr marL="0" indent="0" algn="ctr" defTabSz="914400" rtl="0" eaLnBrk="1" latinLnBrk="0" hangingPunct="1">
              <a:lnSpc>
                <a:spcPct val="90000"/>
              </a:lnSpc>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endParaRPr lang="en-US" dirty="0"/>
          </a:p>
          <a:p>
            <a:pPr fontAlgn="auto"/>
            <a:r>
              <a:rPr lang="en-US" dirty="0"/>
              <a:t>LAS Field Research Grant </a:t>
            </a:r>
          </a:p>
          <a:p>
            <a:pPr fontAlgn="auto"/>
            <a:endParaRPr lang="en-US" dirty="0"/>
          </a:p>
          <a:p>
            <a:pPr fontAlgn="auto"/>
            <a:endParaRPr lang="en-US" dirty="0"/>
          </a:p>
          <a:p>
            <a:pPr fontAlgn="auto"/>
            <a:r>
              <a:rPr lang="en-US" dirty="0">
                <a:hlinkClick r:id="rId2"/>
              </a:rPr>
              <a:t>https://www.latam.ufl.edu/academics/student-funding/field-research-grants/</a:t>
            </a:r>
            <a:endParaRPr lang="en-US" dirty="0"/>
          </a:p>
          <a:p>
            <a:pPr fontAlgn="auto"/>
            <a:endParaRPr lang="en-US" dirty="0"/>
          </a:p>
        </p:txBody>
      </p:sp>
      <p:sp>
        <p:nvSpPr>
          <p:cNvPr id="9" name="Text Placeholder 2">
            <a:extLst>
              <a:ext uri="{FF2B5EF4-FFF2-40B4-BE49-F238E27FC236}">
                <a16:creationId xmlns:a16="http://schemas.microsoft.com/office/drawing/2014/main" id="{D568A80F-BEF0-4E11-9743-9F28497506E2}"/>
              </a:ext>
            </a:extLst>
          </p:cNvPr>
          <p:cNvSpPr txBox="1">
            <a:spLocks/>
          </p:cNvSpPr>
          <p:nvPr/>
        </p:nvSpPr>
        <p:spPr>
          <a:xfrm>
            <a:off x="6316982" y="1631336"/>
            <a:ext cx="5442299" cy="2094843"/>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0" tIns="0" rIns="0" bIns="0" rtlCol="0">
            <a:noAutofit/>
          </a:bodyPr>
          <a:lstStyle>
            <a:lvl1pPr marL="0" indent="0" algn="ctr" defTabSz="914400" rtl="0" eaLnBrk="1" latinLnBrk="0" hangingPunct="1">
              <a:lnSpc>
                <a:spcPct val="90000"/>
              </a:lnSpc>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endParaRPr lang="en-US" altLang="en-US" dirty="0"/>
          </a:p>
          <a:p>
            <a:pPr fontAlgn="auto"/>
            <a:r>
              <a:rPr lang="en-US" altLang="en-US" dirty="0"/>
              <a:t>TCD Field Research Grant</a:t>
            </a:r>
          </a:p>
          <a:p>
            <a:pPr fontAlgn="auto"/>
            <a:endParaRPr lang="en-US" dirty="0"/>
          </a:p>
          <a:p>
            <a:pPr fontAlgn="auto"/>
            <a:endParaRPr lang="en-US" dirty="0"/>
          </a:p>
          <a:p>
            <a:pPr fontAlgn="auto"/>
            <a:r>
              <a:rPr lang="en-US" dirty="0">
                <a:hlinkClick r:id="rId3"/>
              </a:rPr>
              <a:t>http://uftcd.org/funding-awards/tcd-field-research-grant/</a:t>
            </a:r>
            <a:endParaRPr lang="en-US" dirty="0"/>
          </a:p>
          <a:p>
            <a:pPr fontAlgn="auto"/>
            <a:endParaRPr lang="en-US" dirty="0"/>
          </a:p>
        </p:txBody>
      </p:sp>
      <p:sp>
        <p:nvSpPr>
          <p:cNvPr id="10" name="Text Placeholder 2">
            <a:extLst>
              <a:ext uri="{FF2B5EF4-FFF2-40B4-BE49-F238E27FC236}">
                <a16:creationId xmlns:a16="http://schemas.microsoft.com/office/drawing/2014/main" id="{66F1119C-95B6-4CD5-8875-C9BA8DFB663B}"/>
              </a:ext>
            </a:extLst>
          </p:cNvPr>
          <p:cNvSpPr txBox="1">
            <a:spLocks/>
          </p:cNvSpPr>
          <p:nvPr/>
        </p:nvSpPr>
        <p:spPr>
          <a:xfrm>
            <a:off x="432720" y="4036420"/>
            <a:ext cx="5442299" cy="2094843"/>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0" tIns="0" rIns="0" bIns="0" rtlCol="0">
            <a:noAutofit/>
          </a:bodyPr>
          <a:lstStyle>
            <a:lvl1pPr marL="0" indent="0" algn="ctr" defTabSz="914400" rtl="0" eaLnBrk="1" latinLnBrk="0" hangingPunct="1">
              <a:lnSpc>
                <a:spcPct val="90000"/>
              </a:lnSpc>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endParaRPr lang="en-US" dirty="0"/>
          </a:p>
          <a:p>
            <a:pPr fontAlgn="auto"/>
            <a:r>
              <a:rPr lang="en-US" dirty="0"/>
              <a:t>UF’s Institutional Review Board (IRB)</a:t>
            </a:r>
          </a:p>
          <a:p>
            <a:pPr fontAlgn="auto"/>
            <a:endParaRPr lang="en-US" dirty="0"/>
          </a:p>
          <a:p>
            <a:pPr fontAlgn="auto"/>
            <a:endParaRPr lang="en-US" dirty="0"/>
          </a:p>
          <a:p>
            <a:pPr fontAlgn="auto"/>
            <a:r>
              <a:rPr lang="en-US" dirty="0">
                <a:hlinkClick r:id="rId4"/>
              </a:rPr>
              <a:t>https://irb.ufl.edu/</a:t>
            </a:r>
            <a:endParaRPr lang="en-US" dirty="0"/>
          </a:p>
          <a:p>
            <a:pPr fontAlgn="auto"/>
            <a:endParaRPr lang="en-US" dirty="0"/>
          </a:p>
        </p:txBody>
      </p:sp>
      <p:sp>
        <p:nvSpPr>
          <p:cNvPr id="11" name="Text Placeholder 2">
            <a:extLst>
              <a:ext uri="{FF2B5EF4-FFF2-40B4-BE49-F238E27FC236}">
                <a16:creationId xmlns:a16="http://schemas.microsoft.com/office/drawing/2014/main" id="{C90BEA27-F0E8-4DC7-8A74-0F3945941C54}"/>
              </a:ext>
            </a:extLst>
          </p:cNvPr>
          <p:cNvSpPr txBox="1">
            <a:spLocks/>
          </p:cNvSpPr>
          <p:nvPr/>
        </p:nvSpPr>
        <p:spPr>
          <a:xfrm>
            <a:off x="6316982" y="4036420"/>
            <a:ext cx="5442299" cy="2094843"/>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0" tIns="0" rIns="0" bIns="0" rtlCol="0">
            <a:noAutofit/>
          </a:bodyPr>
          <a:lstStyle>
            <a:lvl1pPr marL="0" indent="0" algn="ctr" defTabSz="914400" rtl="0" eaLnBrk="1" latinLnBrk="0" hangingPunct="1">
              <a:lnSpc>
                <a:spcPct val="90000"/>
              </a:lnSpc>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endParaRPr lang="en-US" altLang="en-US" dirty="0"/>
          </a:p>
          <a:p>
            <a:pPr fontAlgn="auto"/>
            <a:r>
              <a:rPr lang="en-US" altLang="en-US" dirty="0"/>
              <a:t>UF’s Institutional Animal Care and Use Committee</a:t>
            </a:r>
          </a:p>
          <a:p>
            <a:pPr fontAlgn="auto"/>
            <a:r>
              <a:rPr lang="en-US" dirty="0"/>
              <a:t>(IACUC)</a:t>
            </a:r>
          </a:p>
          <a:p>
            <a:pPr fontAlgn="auto"/>
            <a:endParaRPr lang="en-US" dirty="0"/>
          </a:p>
          <a:p>
            <a:pPr fontAlgn="auto"/>
            <a:r>
              <a:rPr lang="en-US" dirty="0">
                <a:hlinkClick r:id="rId5"/>
              </a:rPr>
              <a:t>https://research.ufl.edu/compliance/animal-subjects.html</a:t>
            </a:r>
            <a:endParaRPr lang="en-US" dirty="0"/>
          </a:p>
          <a:p>
            <a:pPr fontAlgn="auto"/>
            <a:endParaRPr lang="en-US" dirty="0"/>
          </a:p>
        </p:txBody>
      </p:sp>
    </p:spTree>
    <p:extLst>
      <p:ext uri="{BB962C8B-B14F-4D97-AF65-F5344CB8AC3E}">
        <p14:creationId xmlns:p14="http://schemas.microsoft.com/office/powerpoint/2010/main" val="424476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8DF32A-D165-40DA-AAE8-A6E9579E2F79}"/>
              </a:ext>
            </a:extLst>
          </p:cNvPr>
          <p:cNvSpPr>
            <a:spLocks noGrp="1"/>
          </p:cNvSpPr>
          <p:nvPr>
            <p:ph type="title"/>
          </p:nvPr>
        </p:nvSpPr>
        <p:spPr/>
        <p:txBody>
          <a:bodyPr/>
          <a:lstStyle/>
          <a:p>
            <a:r>
              <a:rPr lang="en-US" dirty="0"/>
              <a:t>Questions </a:t>
            </a:r>
            <a:r>
              <a:rPr lang="en-US" dirty="0">
                <a:solidFill>
                  <a:schemeClr val="accent5"/>
                </a:solidFill>
              </a:rPr>
              <a:t>&amp;</a:t>
            </a:r>
            <a:r>
              <a:rPr lang="en-US" dirty="0"/>
              <a:t> Answers</a:t>
            </a:r>
          </a:p>
        </p:txBody>
      </p:sp>
    </p:spTree>
    <p:extLst>
      <p:ext uri="{BB962C8B-B14F-4D97-AF65-F5344CB8AC3E}">
        <p14:creationId xmlns:p14="http://schemas.microsoft.com/office/powerpoint/2010/main" val="57671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3EA6602-30A1-4051-A288-1510D0F072DB}"/>
              </a:ext>
            </a:extLst>
          </p:cNvPr>
          <p:cNvSpPr>
            <a:spLocks noGrp="1"/>
          </p:cNvSpPr>
          <p:nvPr>
            <p:ph type="title"/>
          </p:nvPr>
        </p:nvSpPr>
        <p:spPr/>
        <p:txBody>
          <a:bodyPr/>
          <a:lstStyle/>
          <a:p>
            <a:r>
              <a:rPr lang="en-US" dirty="0">
                <a:solidFill>
                  <a:srgbClr val="FF2625"/>
                </a:solidFill>
              </a:rPr>
              <a:t>Additional Resources</a:t>
            </a:r>
            <a:endParaRPr lang="en-US" dirty="0"/>
          </a:p>
        </p:txBody>
      </p:sp>
      <p:sp>
        <p:nvSpPr>
          <p:cNvPr id="3" name="Text Placeholder 2">
            <a:extLst>
              <a:ext uri="{FF2B5EF4-FFF2-40B4-BE49-F238E27FC236}">
                <a16:creationId xmlns:a16="http://schemas.microsoft.com/office/drawing/2014/main" id="{D3316BC9-7937-4417-B232-1B37F4796011}"/>
              </a:ext>
            </a:extLst>
          </p:cNvPr>
          <p:cNvSpPr>
            <a:spLocks noGrp="1"/>
          </p:cNvSpPr>
          <p:nvPr>
            <p:ph type="body" sz="quarter" idx="11"/>
          </p:nvPr>
        </p:nvSpPr>
        <p:spPr/>
        <p:txBody>
          <a:bodyPr>
            <a:normAutofit fontScale="92500" lnSpcReduction="10000"/>
          </a:bodyPr>
          <a:lstStyle/>
          <a:p>
            <a:r>
              <a:rPr lang="en-US" altLang="en-US" dirty="0"/>
              <a:t>FRG Coordinator for LAS</a:t>
            </a:r>
          </a:p>
          <a:p>
            <a:r>
              <a:rPr lang="en-US" b="0" dirty="0"/>
              <a:t>Alicia Reynolds</a:t>
            </a:r>
          </a:p>
          <a:p>
            <a:r>
              <a:rPr lang="en-US" b="0" dirty="0">
                <a:solidFill>
                  <a:schemeClr val="accent1">
                    <a:lumMod val="75000"/>
                  </a:schemeClr>
                </a:solidFill>
                <a:hlinkClick r:id="rId2">
                  <a:extLst>
                    <a:ext uri="{A12FA001-AC4F-418D-AE19-62706E023703}">
                      <ahyp:hlinkClr xmlns:ahyp="http://schemas.microsoft.com/office/drawing/2018/hyperlinkcolor" val="tx"/>
                    </a:ext>
                  </a:extLst>
                </a:hlinkClick>
              </a:rPr>
              <a:t>reynolds.alicia@latam.ufl.edu</a:t>
            </a:r>
            <a:endParaRPr lang="en-US" b="0" dirty="0">
              <a:solidFill>
                <a:schemeClr val="accent1">
                  <a:lumMod val="75000"/>
                </a:schemeClr>
              </a:solidFill>
            </a:endParaRPr>
          </a:p>
          <a:p>
            <a:r>
              <a:rPr lang="en-US" b="0" dirty="0"/>
              <a:t>352-273-4046</a:t>
            </a:r>
          </a:p>
          <a:p>
            <a:endParaRPr lang="en-US" dirty="0"/>
          </a:p>
          <a:p>
            <a:r>
              <a:rPr lang="en-US" dirty="0"/>
              <a:t>FRG Coordinator for TCD</a:t>
            </a:r>
          </a:p>
          <a:p>
            <a:r>
              <a:rPr lang="en-US" b="0" dirty="0"/>
              <a:t>Patricia Sampaio </a:t>
            </a:r>
          </a:p>
          <a:p>
            <a:r>
              <a:rPr lang="en-US" b="0" dirty="0">
                <a:solidFill>
                  <a:schemeClr val="accent1">
                    <a:lumMod val="75000"/>
                  </a:schemeClr>
                </a:solidFill>
                <a:hlinkClick r:id="rId3">
                  <a:extLst>
                    <a:ext uri="{A12FA001-AC4F-418D-AE19-62706E023703}">
                      <ahyp:hlinkClr xmlns:ahyp="http://schemas.microsoft.com/office/drawing/2018/hyperlinkcolor" val="tx"/>
                    </a:ext>
                  </a:extLst>
                </a:hlinkClick>
              </a:rPr>
              <a:t>psampaio@latam.ufl.edu</a:t>
            </a:r>
            <a:endParaRPr lang="en-US" b="0" dirty="0">
              <a:solidFill>
                <a:schemeClr val="accent1">
                  <a:lumMod val="75000"/>
                </a:schemeClr>
              </a:solidFill>
            </a:endParaRPr>
          </a:p>
          <a:p>
            <a:r>
              <a:rPr lang="en-US" b="0" dirty="0"/>
              <a:t>352-273-4734</a:t>
            </a:r>
          </a:p>
        </p:txBody>
      </p:sp>
    </p:spTree>
    <p:extLst>
      <p:ext uri="{BB962C8B-B14F-4D97-AF65-F5344CB8AC3E}">
        <p14:creationId xmlns:p14="http://schemas.microsoft.com/office/powerpoint/2010/main" val="3992488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7BA0B6F-5258-479C-87B7-C806E6757035}"/>
              </a:ext>
            </a:extLst>
          </p:cNvPr>
          <p:cNvSpPr>
            <a:spLocks noGrp="1"/>
          </p:cNvSpPr>
          <p:nvPr>
            <p:ph type="title"/>
          </p:nvPr>
        </p:nvSpPr>
        <p:spPr/>
        <p:txBody>
          <a:bodyPr/>
          <a:lstStyle/>
          <a:p>
            <a:r>
              <a:rPr lang="en-US" dirty="0">
                <a:solidFill>
                  <a:schemeClr val="accent2"/>
                </a:solidFill>
              </a:rPr>
              <a:t>What is a Field Research Grant? </a:t>
            </a:r>
            <a:endParaRPr lang="en-US" dirty="0"/>
          </a:p>
        </p:txBody>
      </p:sp>
      <p:sp>
        <p:nvSpPr>
          <p:cNvPr id="2" name="Text Placeholder 1">
            <a:extLst>
              <a:ext uri="{FF2B5EF4-FFF2-40B4-BE49-F238E27FC236}">
                <a16:creationId xmlns:a16="http://schemas.microsoft.com/office/drawing/2014/main" id="{3F36812B-2065-4A2B-B59B-8957022687BC}"/>
              </a:ext>
            </a:extLst>
          </p:cNvPr>
          <p:cNvSpPr>
            <a:spLocks noGrp="1"/>
          </p:cNvSpPr>
          <p:nvPr>
            <p:ph type="body" sz="quarter" idx="11"/>
          </p:nvPr>
        </p:nvSpPr>
        <p:spPr>
          <a:xfrm>
            <a:off x="762000" y="1904999"/>
            <a:ext cx="6477000" cy="4237039"/>
          </a:xfrm>
        </p:spPr>
        <p:txBody>
          <a:bodyPr>
            <a:normAutofit/>
          </a:bodyPr>
          <a:lstStyle/>
          <a:p>
            <a:r>
              <a:rPr lang="en-US" dirty="0"/>
              <a:t>The purpose of a field research grant is to allow students the opportunity to conduct research over the summer in one of the following categories:</a:t>
            </a:r>
          </a:p>
          <a:p>
            <a:endParaRPr lang="en-US" dirty="0"/>
          </a:p>
          <a:p>
            <a:pPr marL="457200" indent="-457200">
              <a:buFont typeface="+mj-lt"/>
              <a:buAutoNum type="arabicPeriod"/>
            </a:pPr>
            <a:r>
              <a:rPr lang="en-US" b="0" dirty="0"/>
              <a:t>Research conducted in Latin American and the Caribbean (excluding Puerto Rico) </a:t>
            </a:r>
          </a:p>
          <a:p>
            <a:pPr marL="457200" indent="-457200">
              <a:buFont typeface="+mj-lt"/>
              <a:buAutoNum type="arabicPeriod"/>
            </a:pPr>
            <a:r>
              <a:rPr lang="en-US" b="0" dirty="0"/>
              <a:t>Research conducted in the United States on a Latinx Studies topic / research in Spain or Portugal on some aspect of  Latin America </a:t>
            </a:r>
            <a:r>
              <a:rPr lang="en-US" dirty="0"/>
              <a:t>(restrictions apply)</a:t>
            </a:r>
          </a:p>
          <a:p>
            <a:pPr marL="457200" indent="-457200">
              <a:buFont typeface="+mj-lt"/>
              <a:buAutoNum type="arabicPeriod"/>
            </a:pPr>
            <a:r>
              <a:rPr lang="en-US" b="0" dirty="0"/>
              <a:t>Tropical Development and Conservation on research addressing the issues of biodiversity conservation, sustainable resource use, and human well-being in the tropics</a:t>
            </a:r>
          </a:p>
        </p:txBody>
      </p:sp>
    </p:spTree>
    <p:extLst>
      <p:ext uri="{BB962C8B-B14F-4D97-AF65-F5344CB8AC3E}">
        <p14:creationId xmlns:p14="http://schemas.microsoft.com/office/powerpoint/2010/main" val="461669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9E38B3-4686-8247-9625-49018D29F408}"/>
              </a:ext>
            </a:extLst>
          </p:cNvPr>
          <p:cNvSpPr>
            <a:spLocks noGrp="1"/>
          </p:cNvSpPr>
          <p:nvPr>
            <p:ph type="title"/>
          </p:nvPr>
        </p:nvSpPr>
        <p:spPr>
          <a:xfrm>
            <a:off x="1525301" y="578147"/>
            <a:ext cx="9141397" cy="615553"/>
          </a:xfrm>
        </p:spPr>
        <p:txBody>
          <a:bodyPr/>
          <a:lstStyle/>
          <a:p>
            <a:r>
              <a:rPr lang="en-US" dirty="0"/>
              <a:t>Overview of Eligibility</a:t>
            </a:r>
          </a:p>
        </p:txBody>
      </p:sp>
      <p:sp>
        <p:nvSpPr>
          <p:cNvPr id="6" name="Text Placeholder 5">
            <a:extLst>
              <a:ext uri="{FF2B5EF4-FFF2-40B4-BE49-F238E27FC236}">
                <a16:creationId xmlns:a16="http://schemas.microsoft.com/office/drawing/2014/main" id="{7DCBA01B-ECA4-4938-872A-B38BEB13AC06}"/>
              </a:ext>
            </a:extLst>
          </p:cNvPr>
          <p:cNvSpPr>
            <a:spLocks noGrp="1"/>
          </p:cNvSpPr>
          <p:nvPr>
            <p:ph type="body" sz="quarter" idx="12"/>
          </p:nvPr>
        </p:nvSpPr>
        <p:spPr>
          <a:xfrm>
            <a:off x="346709" y="1347270"/>
            <a:ext cx="11498580" cy="4932583"/>
          </a:xfrm>
        </p:spPr>
        <p:txBody>
          <a:bodyPr/>
          <a:lstStyle/>
          <a:p>
            <a:pPr algn="l"/>
            <a:endParaRPr lang="en-US" dirty="0"/>
          </a:p>
          <a:p>
            <a:pPr marL="285750" indent="-285750" algn="l">
              <a:buFont typeface="Arial" panose="020B0604020202020204" pitchFamily="34" charset="0"/>
              <a:buChar char="•"/>
            </a:pPr>
            <a:r>
              <a:rPr lang="en-US" dirty="0"/>
              <a:t>Must be a graduate student pursuing a Master or Post-Doctorate Degree in any department</a:t>
            </a:r>
          </a:p>
          <a:p>
            <a:pPr marL="285750" indent="-285750" algn="l">
              <a:buFont typeface="Arial" panose="020B0604020202020204" pitchFamily="34" charset="0"/>
              <a:buChar char="•"/>
            </a:pPr>
            <a:endParaRPr lang="en-US" sz="2400" dirty="0"/>
          </a:p>
          <a:p>
            <a:pPr marL="285750" indent="-285750" algn="l">
              <a:buFont typeface="Arial" panose="020B0604020202020204" pitchFamily="34" charset="0"/>
              <a:buChar char="•"/>
            </a:pPr>
            <a:r>
              <a:rPr lang="en-US" sz="1800" dirty="0"/>
              <a:t>Priority will be given to applicants pursuing a Graduate Certificate or an M.A. in Latin American Studies (LAS) or enrolled in the TCD certificate program.</a:t>
            </a:r>
          </a:p>
          <a:p>
            <a:pPr marL="285750" indent="-285750" algn="l">
              <a:buFont typeface="Arial" panose="020B0604020202020204" pitchFamily="34" charset="0"/>
              <a:buChar char="•"/>
            </a:pPr>
            <a:endParaRPr lang="en-US" sz="1800" dirty="0"/>
          </a:p>
          <a:p>
            <a:pPr marL="285750" indent="-285750" algn="l">
              <a:buFont typeface="Arial" panose="020B0604020202020204" pitchFamily="34" charset="0"/>
              <a:buChar char="•"/>
            </a:pPr>
            <a:r>
              <a:rPr lang="en-US" sz="1800" dirty="0"/>
              <a:t>Support is available for Master's thesis research and preliminary doctoral dissertation field visits (Ph.D. students who have advanced to candidacy are NOT eligible).</a:t>
            </a:r>
          </a:p>
          <a:p>
            <a:pPr marL="285750" indent="-285750" algn="l">
              <a:buFont typeface="Arial" panose="020B0604020202020204" pitchFamily="34" charset="0"/>
              <a:buChar char="•"/>
            </a:pPr>
            <a:endParaRPr lang="en-US" sz="1800" dirty="0"/>
          </a:p>
          <a:p>
            <a:pPr marL="285750" indent="-285750" algn="l">
              <a:buFont typeface="Arial" panose="020B0604020202020204" pitchFamily="34" charset="0"/>
              <a:buChar char="•"/>
            </a:pPr>
            <a:r>
              <a:rPr lang="en-US" sz="1800" dirty="0"/>
              <a:t>Recipients must spend at least two weeks in the field</a:t>
            </a:r>
          </a:p>
          <a:p>
            <a:pPr marL="285750" indent="-285750" algn="l">
              <a:buFont typeface="Arial" panose="020B0604020202020204" pitchFamily="34" charset="0"/>
              <a:buChar char="•"/>
            </a:pPr>
            <a:endParaRPr lang="en-US" dirty="0"/>
          </a:p>
          <a:p>
            <a:pPr marL="285750" indent="-285750" algn="l">
              <a:buFont typeface="Arial" panose="020B0604020202020204" pitchFamily="34" charset="0"/>
              <a:buChar char="•"/>
            </a:pPr>
            <a:r>
              <a:rPr lang="en-US" sz="1800" dirty="0"/>
              <a:t>If the recipient’s research involves human or animal subjects, IRB approval is required before traveling to the research site. </a:t>
            </a:r>
          </a:p>
          <a:p>
            <a:pPr marL="285750" indent="-285750" algn="l">
              <a:buFont typeface="Arial" panose="020B0604020202020204" pitchFamily="34" charset="0"/>
              <a:buChar char="•"/>
            </a:pPr>
            <a:endParaRPr lang="en-US" dirty="0"/>
          </a:p>
          <a:p>
            <a:pPr marL="285750" indent="-285750" algn="l">
              <a:buFont typeface="Arial" panose="020B0604020202020204" pitchFamily="34" charset="0"/>
              <a:buChar char="•"/>
            </a:pPr>
            <a:r>
              <a:rPr lang="en-US" sz="1800" b="1" dirty="0"/>
              <a:t>If your project requires IRB or IACUC approval, start the application process as soon as you know the purpose and design of your project. Currently, obtaining international IRB approvals can require 3 months or more</a:t>
            </a:r>
            <a:r>
              <a:rPr lang="en-US" sz="1800" dirty="0"/>
              <a:t>. </a:t>
            </a:r>
          </a:p>
          <a:p>
            <a:pPr marL="285750" indent="-285750" algn="l">
              <a:buFont typeface="Arial" panose="020B0604020202020204" pitchFamily="34" charset="0"/>
              <a:buChar char="•"/>
            </a:pPr>
            <a:endParaRPr lang="en-US" dirty="0"/>
          </a:p>
          <a:p>
            <a:pPr marL="285750" indent="-285750" algn="l">
              <a:buFont typeface="Arial" panose="020B0604020202020204" pitchFamily="34" charset="0"/>
              <a:buChar char="•"/>
            </a:pPr>
            <a:r>
              <a:rPr lang="en-US" sz="1800" dirty="0"/>
              <a:t>All travel </a:t>
            </a:r>
            <a:r>
              <a:rPr lang="en-US" sz="1800" b="1" i="1" u="sng" dirty="0"/>
              <a:t>MUST</a:t>
            </a:r>
            <a:r>
              <a:rPr lang="en-US" sz="1800" dirty="0"/>
              <a:t> be completed before August 20</a:t>
            </a:r>
            <a:r>
              <a:rPr lang="en-US" sz="1800" baseline="30000" dirty="0"/>
              <a:t>th</a:t>
            </a:r>
            <a:r>
              <a:rPr lang="en-US" sz="1800" dirty="0"/>
              <a:t>. Extensions may be granted but require prior approval.  </a:t>
            </a:r>
          </a:p>
          <a:p>
            <a:pPr marL="285750" indent="-285750" algn="l">
              <a:buFont typeface="Arial" panose="020B0604020202020204" pitchFamily="34" charset="0"/>
              <a:buChar char="•"/>
            </a:pPr>
            <a:endParaRPr lang="en-US" dirty="0"/>
          </a:p>
          <a:p>
            <a:pPr marL="285750" indent="-285750" algn="l">
              <a:buFont typeface="Arial" panose="020B0604020202020204" pitchFamily="34" charset="0"/>
              <a:buChar char="•"/>
            </a:pPr>
            <a:endParaRPr lang="en-US" sz="1800" dirty="0"/>
          </a:p>
          <a:p>
            <a:pPr marL="285750" indent="-285750" algn="l">
              <a:buFont typeface="Arial" panose="020B0604020202020204" pitchFamily="34" charset="0"/>
              <a:buChar char="•"/>
            </a:pPr>
            <a:endParaRPr lang="en-US" sz="1800" dirty="0"/>
          </a:p>
          <a:p>
            <a:pPr marL="285750" indent="-285750" algn="l">
              <a:buFont typeface="Arial" panose="020B0604020202020204" pitchFamily="34" charset="0"/>
              <a:buChar char="•"/>
            </a:pPr>
            <a:endParaRPr lang="en-US" sz="1800" dirty="0"/>
          </a:p>
          <a:p>
            <a:pPr lvl="1" indent="0">
              <a:buNone/>
            </a:pPr>
            <a:endParaRPr lang="en-US" sz="1800" dirty="0"/>
          </a:p>
        </p:txBody>
      </p:sp>
    </p:spTree>
    <p:extLst>
      <p:ext uri="{BB962C8B-B14F-4D97-AF65-F5344CB8AC3E}">
        <p14:creationId xmlns:p14="http://schemas.microsoft.com/office/powerpoint/2010/main" val="80354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4004F6-2668-4FC1-838D-4ECB627E3359}"/>
              </a:ext>
            </a:extLst>
          </p:cNvPr>
          <p:cNvSpPr>
            <a:spLocks noGrp="1"/>
          </p:cNvSpPr>
          <p:nvPr>
            <p:ph type="title"/>
          </p:nvPr>
        </p:nvSpPr>
        <p:spPr>
          <a:xfrm>
            <a:off x="670560" y="2834481"/>
            <a:ext cx="5334000" cy="1189038"/>
          </a:xfrm>
        </p:spPr>
        <p:txBody>
          <a:bodyPr/>
          <a:lstStyle/>
          <a:p>
            <a:r>
              <a:rPr lang="en-US" dirty="0"/>
              <a:t>Institutional Review 		Board</a:t>
            </a:r>
          </a:p>
        </p:txBody>
      </p:sp>
      <p:sp>
        <p:nvSpPr>
          <p:cNvPr id="9219" name="Rectangle 8">
            <a:extLst>
              <a:ext uri="{FF2B5EF4-FFF2-40B4-BE49-F238E27FC236}">
                <a16:creationId xmlns:a16="http://schemas.microsoft.com/office/drawing/2014/main" id="{A17D04F1-4318-4DD6-B27E-D66AE4D426B2}"/>
              </a:ext>
            </a:extLst>
          </p:cNvPr>
          <p:cNvSpPr>
            <a:spLocks noGrp="1" noChangeArrowheads="1"/>
          </p:cNvSpPr>
          <p:nvPr>
            <p:ph type="body" sz="quarter" idx="11"/>
          </p:nvPr>
        </p:nvSpPr>
        <p:spPr>
          <a:xfrm>
            <a:off x="6469380" y="1924050"/>
            <a:ext cx="5334000" cy="3276600"/>
          </a:xfrm>
        </p:spPr>
        <p:txBody>
          <a:bodyPr>
            <a:normAutofit lnSpcReduction="10000"/>
          </a:bodyPr>
          <a:lstStyle/>
          <a:p>
            <a:pPr marL="0" lvl="1" indent="0">
              <a:buNone/>
            </a:pPr>
            <a:endParaRPr lang="en-US" dirty="0"/>
          </a:p>
          <a:p>
            <a:pPr marL="0" lvl="1" indent="0">
              <a:buNone/>
            </a:pPr>
            <a:r>
              <a:rPr lang="en-US" dirty="0"/>
              <a:t>UF IRBs review research involving human subjects to ensure the welfare and rights of research participants are protected as mandated by federal and state laws, local policies, and ethical principles.</a:t>
            </a:r>
          </a:p>
          <a:p>
            <a:pPr marL="0" lvl="1" indent="0">
              <a:buNone/>
            </a:pPr>
            <a:endParaRPr lang="en-US" altLang="en-US" dirty="0"/>
          </a:p>
          <a:p>
            <a:pPr marL="0" lvl="1" indent="0">
              <a:buNone/>
            </a:pPr>
            <a:r>
              <a:rPr lang="en-US" altLang="en-US" dirty="0"/>
              <a:t>Faculty, staff, and students at the University of Florida, UF Health, and/or the North Florida/South Georgia Veteran’s Health System (NF/SGVHS) </a:t>
            </a:r>
            <a:r>
              <a:rPr lang="en-US" altLang="en-US" b="1" u="sng" dirty="0"/>
              <a:t>must receive approval for any human subjects research from a UF IRB or have a certificate of exemption before conducting the research. </a:t>
            </a:r>
          </a:p>
        </p:txBody>
      </p:sp>
      <p:sp>
        <p:nvSpPr>
          <p:cNvPr id="5" name="Rectangle 8">
            <a:extLst>
              <a:ext uri="{FF2B5EF4-FFF2-40B4-BE49-F238E27FC236}">
                <a16:creationId xmlns:a16="http://schemas.microsoft.com/office/drawing/2014/main" id="{9C6EE943-8B77-41F1-8B35-45D5072DA788}"/>
              </a:ext>
            </a:extLst>
          </p:cNvPr>
          <p:cNvSpPr txBox="1">
            <a:spLocks noChangeArrowheads="1"/>
          </p:cNvSpPr>
          <p:nvPr/>
        </p:nvSpPr>
        <p:spPr>
          <a:xfrm>
            <a:off x="6469380" y="266700"/>
            <a:ext cx="5334000" cy="559689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1" kern="1200">
                <a:solidFill>
                  <a:schemeClr val="tx1"/>
                </a:solidFill>
                <a:latin typeface="+mn-lt"/>
                <a:ea typeface="+mn-ea"/>
                <a:cs typeface="+mn-cs"/>
              </a:defRPr>
            </a:lvl1pPr>
            <a:lvl2pPr marL="228600" indent="-228600" algn="l" defTabSz="914400" rtl="0" eaLnBrk="1" latinLnBrk="0" hangingPunct="1">
              <a:lnSpc>
                <a:spcPct val="90000"/>
              </a:lnSpc>
              <a:spcBef>
                <a:spcPts val="1000"/>
              </a:spcBef>
              <a:buFont typeface="Arial" panose="020B0604020202020204" pitchFamily="34" charset="0"/>
              <a:buChar char="•"/>
              <a:tabLst/>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fontAlgn="auto">
              <a:spcAft>
                <a:spcPts val="0"/>
              </a:spcAft>
              <a:buFont typeface="Arial" panose="020B0604020202020204" pitchFamily="34" charset="0"/>
              <a:buNone/>
            </a:pPr>
            <a:endParaRPr lang="en-US" dirty="0"/>
          </a:p>
        </p:txBody>
      </p:sp>
      <p:pic>
        <p:nvPicPr>
          <p:cNvPr id="2" name="Picture 1">
            <a:extLst>
              <a:ext uri="{FF2B5EF4-FFF2-40B4-BE49-F238E27FC236}">
                <a16:creationId xmlns:a16="http://schemas.microsoft.com/office/drawing/2014/main" id="{B8726425-6FE0-4BB3-B353-62DEB42D5A34}"/>
              </a:ext>
            </a:extLst>
          </p:cNvPr>
          <p:cNvPicPr>
            <a:picLocks noChangeAspect="1"/>
          </p:cNvPicPr>
          <p:nvPr/>
        </p:nvPicPr>
        <p:blipFill>
          <a:blip r:embed="rId3"/>
          <a:stretch>
            <a:fillRect/>
          </a:stretch>
        </p:blipFill>
        <p:spPr>
          <a:xfrm>
            <a:off x="2404110" y="266700"/>
            <a:ext cx="7200900" cy="1009650"/>
          </a:xfrm>
          <a:prstGeom prst="rect">
            <a:avLst/>
          </a:prstGeom>
        </p:spPr>
      </p:pic>
    </p:spTree>
    <p:extLst>
      <p:ext uri="{BB962C8B-B14F-4D97-AF65-F5344CB8AC3E}">
        <p14:creationId xmlns:p14="http://schemas.microsoft.com/office/powerpoint/2010/main" val="394499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8FBE6B-DC67-4E64-80F4-CADE978D2FE3}"/>
              </a:ext>
            </a:extLst>
          </p:cNvPr>
          <p:cNvSpPr>
            <a:spLocks noGrp="1"/>
          </p:cNvSpPr>
          <p:nvPr>
            <p:ph type="title"/>
          </p:nvPr>
        </p:nvSpPr>
        <p:spPr/>
        <p:txBody>
          <a:bodyPr/>
          <a:lstStyle/>
          <a:p>
            <a:r>
              <a:rPr lang="en-US" dirty="0">
                <a:solidFill>
                  <a:srgbClr val="007788"/>
                </a:solidFill>
              </a:rPr>
              <a:t>IRB</a:t>
            </a:r>
          </a:p>
        </p:txBody>
      </p:sp>
      <p:sp>
        <p:nvSpPr>
          <p:cNvPr id="10" name="Text Placeholder 9">
            <a:extLst>
              <a:ext uri="{FF2B5EF4-FFF2-40B4-BE49-F238E27FC236}">
                <a16:creationId xmlns:a16="http://schemas.microsoft.com/office/drawing/2014/main" id="{3E90A16C-1235-4DE1-9AE7-2F7599C83F90}"/>
              </a:ext>
            </a:extLst>
          </p:cNvPr>
          <p:cNvSpPr>
            <a:spLocks noGrp="1"/>
          </p:cNvSpPr>
          <p:nvPr>
            <p:ph type="body" sz="quarter" idx="4294967295"/>
          </p:nvPr>
        </p:nvSpPr>
        <p:spPr>
          <a:xfrm>
            <a:off x="762000" y="1600200"/>
            <a:ext cx="10668000" cy="3771900"/>
          </a:xfrm>
        </p:spPr>
        <p:txBody>
          <a:bodyPr lIns="91440">
            <a:normAutofit/>
          </a:bodyPr>
          <a:lstStyle/>
          <a:p>
            <a:pPr marL="0" indent="0">
              <a:buNone/>
            </a:pPr>
            <a:r>
              <a:rPr lang="en-US" altLang="en-US" sz="1800" dirty="0">
                <a:solidFill>
                  <a:schemeClr val="bg2"/>
                </a:solidFill>
                <a:latin typeface="+mj-lt"/>
              </a:rPr>
              <a:t>IRB approval or exemption is the #1 most important thing in you will need in order to conduct research. </a:t>
            </a:r>
          </a:p>
          <a:p>
            <a:pPr marL="0" indent="0">
              <a:buNone/>
            </a:pPr>
            <a:r>
              <a:rPr lang="en-US" altLang="en-US" sz="1800" dirty="0">
                <a:solidFill>
                  <a:schemeClr val="bg2"/>
                </a:solidFill>
                <a:latin typeface="+mj-lt"/>
              </a:rPr>
              <a:t>Without this approval or exemption, you will not: </a:t>
            </a:r>
          </a:p>
          <a:p>
            <a:pPr marL="0" indent="0">
              <a:buNone/>
            </a:pPr>
            <a:r>
              <a:rPr lang="en-US" altLang="en-US" sz="1800" dirty="0">
                <a:solidFill>
                  <a:schemeClr val="bg2"/>
                </a:solidFill>
                <a:latin typeface="+mj-lt"/>
              </a:rPr>
              <a:t>	- be able to use your data collected in any way or at any point in time</a:t>
            </a:r>
          </a:p>
          <a:p>
            <a:pPr marL="0" indent="0">
              <a:buNone/>
            </a:pPr>
            <a:r>
              <a:rPr lang="en-US" altLang="en-US" sz="1800" dirty="0">
                <a:solidFill>
                  <a:schemeClr val="bg2"/>
                </a:solidFill>
                <a:latin typeface="+mj-lt"/>
              </a:rPr>
              <a:t>	- be eligible to use FRG award money / travel</a:t>
            </a:r>
          </a:p>
          <a:p>
            <a:pPr marL="0" indent="0">
              <a:buNone/>
            </a:pPr>
            <a:r>
              <a:rPr lang="en-US" altLang="en-US" sz="1800" dirty="0">
                <a:solidFill>
                  <a:schemeClr val="bg2"/>
                </a:solidFill>
                <a:latin typeface="+mj-lt"/>
              </a:rPr>
              <a:t>		</a:t>
            </a:r>
            <a:r>
              <a:rPr lang="en-US" altLang="en-US" sz="1800" b="1" i="1" dirty="0">
                <a:solidFill>
                  <a:schemeClr val="bg2"/>
                </a:solidFill>
                <a:latin typeface="+mj-lt"/>
              </a:rPr>
              <a:t>NOTE</a:t>
            </a:r>
            <a:r>
              <a:rPr lang="en-US" altLang="en-US" sz="1800" i="1" dirty="0">
                <a:solidFill>
                  <a:schemeClr val="bg2"/>
                </a:solidFill>
                <a:latin typeface="+mj-lt"/>
              </a:rPr>
              <a:t>: if you begin your travel without final approval or if you are </a:t>
            </a:r>
          </a:p>
          <a:p>
            <a:pPr marL="0" indent="0">
              <a:buNone/>
            </a:pPr>
            <a:r>
              <a:rPr lang="en-US" altLang="en-US" sz="1800" i="1" dirty="0">
                <a:solidFill>
                  <a:schemeClr val="bg2"/>
                </a:solidFill>
                <a:latin typeface="+mj-lt"/>
              </a:rPr>
              <a:t>		denied/rejected, you risk not getting a reimbursement of funds </a:t>
            </a:r>
            <a:r>
              <a:rPr lang="en-US" altLang="en-US" sz="1800" b="1" i="1" dirty="0">
                <a:solidFill>
                  <a:schemeClr val="bg2"/>
                </a:solidFill>
                <a:latin typeface="+mj-lt"/>
              </a:rPr>
              <a:t>OR</a:t>
            </a:r>
            <a:r>
              <a:rPr lang="en-US" altLang="en-US" sz="1800" i="1" dirty="0">
                <a:solidFill>
                  <a:schemeClr val="bg2"/>
                </a:solidFill>
                <a:latin typeface="+mj-lt"/>
              </a:rPr>
              <a:t> </a:t>
            </a:r>
          </a:p>
          <a:p>
            <a:pPr marL="0" indent="0">
              <a:buNone/>
            </a:pPr>
            <a:r>
              <a:rPr lang="en-US" altLang="en-US" sz="1800" i="1" dirty="0">
                <a:solidFill>
                  <a:schemeClr val="bg2"/>
                </a:solidFill>
                <a:latin typeface="+mj-lt"/>
              </a:rPr>
              <a:t>		will have to pay back any award money used.  </a:t>
            </a:r>
          </a:p>
          <a:p>
            <a:pPr marL="0" indent="0">
              <a:buNone/>
            </a:pPr>
            <a:r>
              <a:rPr lang="en-US" altLang="en-US" sz="1800" b="0" dirty="0">
                <a:solidFill>
                  <a:schemeClr val="bg2"/>
                </a:solidFill>
                <a:latin typeface="+mj-lt"/>
              </a:rPr>
              <a:t>Approval can take up to 3 months or longer depending on the complexity of your research. If you think you are going to do research, it’s best to start applying now. There is no harm if you don’t end up conducting your researching in the summer. </a:t>
            </a:r>
          </a:p>
          <a:p>
            <a:pPr marL="0" indent="0">
              <a:buNone/>
            </a:pPr>
            <a:endParaRPr lang="en-US" altLang="en-US" sz="1800" b="0" dirty="0">
              <a:solidFill>
                <a:schemeClr val="bg2"/>
              </a:solidFill>
              <a:latin typeface="+mj-lt"/>
            </a:endParaRPr>
          </a:p>
        </p:txBody>
      </p:sp>
    </p:spTree>
    <p:extLst>
      <p:ext uri="{BB962C8B-B14F-4D97-AF65-F5344CB8AC3E}">
        <p14:creationId xmlns:p14="http://schemas.microsoft.com/office/powerpoint/2010/main" val="2957678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262CD5-AD01-42E3-9173-97C12BB0D9B8}"/>
              </a:ext>
            </a:extLst>
          </p:cNvPr>
          <p:cNvSpPr>
            <a:spLocks noGrp="1"/>
          </p:cNvSpPr>
          <p:nvPr>
            <p:ph type="title"/>
          </p:nvPr>
        </p:nvSpPr>
        <p:spPr>
          <a:xfrm>
            <a:off x="5071110" y="240030"/>
            <a:ext cx="7120890" cy="1189037"/>
          </a:xfrm>
        </p:spPr>
        <p:txBody>
          <a:bodyPr>
            <a:normAutofit fontScale="90000"/>
          </a:bodyPr>
          <a:lstStyle/>
          <a:p>
            <a:r>
              <a:rPr lang="en-US" dirty="0">
                <a:solidFill>
                  <a:srgbClr val="FF2625"/>
                </a:solidFill>
              </a:rPr>
              <a:t>Who Should Apply for the IRB?</a:t>
            </a:r>
            <a:br>
              <a:rPr lang="en-US" dirty="0">
                <a:solidFill>
                  <a:srgbClr val="FF2625"/>
                </a:solidFill>
              </a:rPr>
            </a:br>
            <a:endParaRPr lang="en-US" dirty="0"/>
          </a:p>
        </p:txBody>
      </p:sp>
      <p:sp>
        <p:nvSpPr>
          <p:cNvPr id="3" name="Text Placeholder 2">
            <a:extLst>
              <a:ext uri="{FF2B5EF4-FFF2-40B4-BE49-F238E27FC236}">
                <a16:creationId xmlns:a16="http://schemas.microsoft.com/office/drawing/2014/main" id="{EF99585A-5E1F-40FA-8E64-BB4F04611657}"/>
              </a:ext>
            </a:extLst>
          </p:cNvPr>
          <p:cNvSpPr>
            <a:spLocks noGrp="1"/>
          </p:cNvSpPr>
          <p:nvPr>
            <p:ph type="body" sz="quarter" idx="11"/>
          </p:nvPr>
        </p:nvSpPr>
        <p:spPr>
          <a:xfrm>
            <a:off x="5071110" y="1085850"/>
            <a:ext cx="6841853" cy="5657850"/>
          </a:xfrm>
        </p:spPr>
        <p:txBody>
          <a:bodyPr>
            <a:noAutofit/>
          </a:bodyPr>
          <a:lstStyle/>
          <a:p>
            <a:pPr algn="l" fontAlgn="base"/>
            <a:r>
              <a:rPr lang="en-US" sz="1600" dirty="0"/>
              <a:t>If you are working a human subject – </a:t>
            </a:r>
            <a:r>
              <a:rPr lang="en-US" sz="1600" b="0" i="1" dirty="0">
                <a:solidFill>
                  <a:srgbClr val="444444"/>
                </a:solidFill>
                <a:effectLst/>
                <a:latin typeface="Arial" panose="020B0604020202020204" pitchFamily="34" charset="0"/>
              </a:rPr>
              <a:t>meanin</a:t>
            </a:r>
            <a:r>
              <a:rPr lang="en-US" sz="1600" b="0" i="1" dirty="0">
                <a:solidFill>
                  <a:srgbClr val="444444"/>
                </a:solidFill>
                <a:latin typeface="Arial" panose="020B0604020202020204" pitchFamily="34" charset="0"/>
              </a:rPr>
              <a:t>g a</a:t>
            </a:r>
            <a:r>
              <a:rPr lang="en-US" sz="1600" b="0" i="1" dirty="0">
                <a:solidFill>
                  <a:srgbClr val="444444"/>
                </a:solidFill>
                <a:effectLst/>
                <a:latin typeface="Arial" panose="020B0604020202020204" pitchFamily="34" charset="0"/>
              </a:rPr>
              <a:t> living individual about whom an investigator conducting research obtains:</a:t>
            </a:r>
            <a:endParaRPr lang="en-US" sz="1600" b="0" i="0" dirty="0">
              <a:solidFill>
                <a:srgbClr val="444444"/>
              </a:solidFill>
              <a:effectLst/>
              <a:latin typeface="Arial" panose="020B0604020202020204" pitchFamily="34" charset="0"/>
            </a:endParaRPr>
          </a:p>
          <a:p>
            <a:pPr algn="l" fontAlgn="base">
              <a:buFont typeface="+mj-lt"/>
              <a:buAutoNum type="arabicPeriod"/>
            </a:pPr>
            <a:r>
              <a:rPr lang="en-US" sz="1600" b="0" i="0" dirty="0">
                <a:solidFill>
                  <a:srgbClr val="444444"/>
                </a:solidFill>
                <a:effectLst/>
                <a:latin typeface="Arial" panose="020B0604020202020204" pitchFamily="34" charset="0"/>
              </a:rPr>
              <a:t>Data through intervention or interaction with individual</a:t>
            </a:r>
          </a:p>
          <a:p>
            <a:pPr algn="l" fontAlgn="base">
              <a:buFont typeface="+mj-lt"/>
              <a:buAutoNum type="arabicPeriod"/>
            </a:pPr>
            <a:r>
              <a:rPr lang="en-US" sz="1600" b="0" i="0" dirty="0">
                <a:solidFill>
                  <a:srgbClr val="444444"/>
                </a:solidFill>
                <a:effectLst/>
                <a:latin typeface="Arial" panose="020B0604020202020204" pitchFamily="34" charset="0"/>
              </a:rPr>
              <a:t>Identifiable private information</a:t>
            </a:r>
          </a:p>
          <a:p>
            <a:r>
              <a:rPr lang="en-US" sz="1600" dirty="0"/>
              <a:t> </a:t>
            </a:r>
          </a:p>
          <a:p>
            <a:r>
              <a:rPr lang="en-US" sz="1600" dirty="0"/>
              <a:t>Some examples of human subjects:</a:t>
            </a:r>
          </a:p>
          <a:p>
            <a:pPr marL="342900" indent="-342900">
              <a:buFont typeface="Arial" panose="020B0604020202020204" pitchFamily="34" charset="0"/>
              <a:buChar char="•"/>
            </a:pPr>
            <a:r>
              <a:rPr lang="en-US" sz="1600" b="0" u="sng" dirty="0"/>
              <a:t>A person who becomes a participant in research </a:t>
            </a:r>
            <a:r>
              <a:rPr lang="en-US" sz="1600" b="0" dirty="0"/>
              <a:t>– either as a recipient of a test article or as a control. A subject may be either a healthy individual or a patient.</a:t>
            </a:r>
          </a:p>
          <a:p>
            <a:pPr marL="342900" indent="-342900">
              <a:buFont typeface="Arial" panose="020B0604020202020204" pitchFamily="34" charset="0"/>
              <a:buChar char="•"/>
            </a:pPr>
            <a:r>
              <a:rPr lang="en-US" sz="1600" b="0" u="sng" dirty="0"/>
              <a:t>data obtained from medical records </a:t>
            </a:r>
            <a:r>
              <a:rPr lang="en-US" sz="1600" b="0" dirty="0"/>
              <a:t>– even if the data is recorded without identifiers.</a:t>
            </a:r>
          </a:p>
          <a:p>
            <a:pPr marL="342900" indent="-342900">
              <a:buFont typeface="Arial" panose="020B0604020202020204" pitchFamily="34" charset="0"/>
              <a:buChar char="•"/>
            </a:pPr>
            <a:r>
              <a:rPr lang="en-US" sz="1600" b="0" u="sng" dirty="0"/>
              <a:t>tissue used in research that possesses or is linked* to any kind of identifiable information.</a:t>
            </a:r>
          </a:p>
          <a:p>
            <a:pPr marL="342900" indent="-342900">
              <a:buFont typeface="Arial" panose="020B0604020202020204" pitchFamily="34" charset="0"/>
              <a:buChar char="•"/>
            </a:pPr>
            <a:r>
              <a:rPr lang="en-US" sz="1600" b="0" u="sng" dirty="0"/>
              <a:t>data obtained from surveys </a:t>
            </a:r>
            <a:r>
              <a:rPr lang="en-US" sz="1600" b="0" dirty="0"/>
              <a:t>– even if the data is recorded without identifiers.</a:t>
            </a:r>
          </a:p>
          <a:p>
            <a:pPr marL="342900" indent="-342900">
              <a:buFont typeface="Arial" panose="020B0604020202020204" pitchFamily="34" charset="0"/>
              <a:buChar char="•"/>
            </a:pPr>
            <a:r>
              <a:rPr lang="en-US" sz="1600" b="0" u="sng" dirty="0"/>
              <a:t>data obtained from observation </a:t>
            </a:r>
            <a:r>
              <a:rPr lang="en-US" sz="1600" b="0" dirty="0"/>
              <a:t>– even if the data is recorded without identifiers.</a:t>
            </a:r>
          </a:p>
          <a:p>
            <a:pPr marL="342900" indent="-342900">
              <a:buFont typeface="Arial" panose="020B0604020202020204" pitchFamily="34" charset="0"/>
              <a:buChar char="•"/>
            </a:pPr>
            <a:r>
              <a:rPr lang="en-US" sz="1600" b="0" u="sng" dirty="0"/>
              <a:t>data obtained from third parties </a:t>
            </a:r>
            <a:r>
              <a:rPr lang="en-US" sz="1600" b="0" dirty="0"/>
              <a:t>– collecting information about family members makes them subjects.</a:t>
            </a:r>
          </a:p>
        </p:txBody>
      </p:sp>
    </p:spTree>
    <p:extLst>
      <p:ext uri="{BB962C8B-B14F-4D97-AF65-F5344CB8AC3E}">
        <p14:creationId xmlns:p14="http://schemas.microsoft.com/office/powerpoint/2010/main" val="394783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C69F60-7F13-4DAC-82DC-20634C39D9E7}"/>
              </a:ext>
            </a:extLst>
          </p:cNvPr>
          <p:cNvSpPr>
            <a:spLocks noGrp="1"/>
          </p:cNvSpPr>
          <p:nvPr>
            <p:ph type="body" sz="quarter" idx="11"/>
          </p:nvPr>
        </p:nvSpPr>
        <p:spPr>
          <a:xfrm>
            <a:off x="5029200" y="1303494"/>
            <a:ext cx="6835140" cy="5200175"/>
          </a:xfrm>
        </p:spPr>
        <p:txBody>
          <a:bodyPr>
            <a:normAutofit lnSpcReduction="10000"/>
          </a:bodyPr>
          <a:lstStyle/>
          <a:p>
            <a:r>
              <a:rPr lang="en-US" dirty="0"/>
              <a:t>If you are not using human subjects – </a:t>
            </a:r>
            <a:r>
              <a:rPr lang="en-US" b="0" i="1" dirty="0"/>
              <a:t>meaning you are not interacting directly with another living individual through interaction or intervention of any kind, then you qualify for an </a:t>
            </a:r>
            <a:r>
              <a:rPr lang="en-US" b="0" i="1" u="sng" dirty="0"/>
              <a:t>IRB EXEMPTION</a:t>
            </a:r>
            <a:r>
              <a:rPr lang="en-US" b="0" i="1" dirty="0"/>
              <a:t>.</a:t>
            </a:r>
          </a:p>
          <a:p>
            <a:endParaRPr lang="en-US" b="0" i="1" dirty="0"/>
          </a:p>
          <a:p>
            <a:r>
              <a:rPr lang="en-US" b="0" i="1" dirty="0"/>
              <a:t>Not sure if you qualify? </a:t>
            </a:r>
          </a:p>
          <a:p>
            <a:endParaRPr lang="en-US" b="0" i="1" dirty="0"/>
          </a:p>
          <a:p>
            <a:r>
              <a:rPr lang="en-US" b="0" u="sng" dirty="0"/>
              <a:t>Automated Determination Tools for Nonhuman and Exempt Research, and for non-medical Quality Improvement Projects</a:t>
            </a:r>
          </a:p>
          <a:p>
            <a:r>
              <a:rPr lang="en-US" b="0" i="1" dirty="0">
                <a:solidFill>
                  <a:schemeClr val="accent1">
                    <a:lumMod val="75000"/>
                  </a:schemeClr>
                </a:solidFill>
                <a:hlinkClick r:id="rId2">
                  <a:extLst>
                    <a:ext uri="{A12FA001-AC4F-418D-AE19-62706E023703}">
                      <ahyp:hlinkClr xmlns:ahyp="http://schemas.microsoft.com/office/drawing/2018/hyperlinkcolor" val="tx"/>
                    </a:ext>
                  </a:extLst>
                </a:hlinkClick>
              </a:rPr>
              <a:t>https://research.ufl.edu/research-operations-services/exempttool.html</a:t>
            </a:r>
            <a:endParaRPr lang="en-US" b="0" i="1" dirty="0">
              <a:solidFill>
                <a:schemeClr val="accent1">
                  <a:lumMod val="75000"/>
                </a:schemeClr>
              </a:solidFill>
            </a:endParaRPr>
          </a:p>
          <a:p>
            <a:endParaRPr lang="en-US" b="0" i="1" dirty="0"/>
          </a:p>
          <a:p>
            <a:r>
              <a:rPr lang="en-US" b="0" i="1" dirty="0"/>
              <a:t>If the study is eligible for non-human exempt auto-determination, you will have an instant approval to begin the project.</a:t>
            </a:r>
          </a:p>
        </p:txBody>
      </p:sp>
      <p:sp>
        <p:nvSpPr>
          <p:cNvPr id="4" name="Title 4">
            <a:extLst>
              <a:ext uri="{FF2B5EF4-FFF2-40B4-BE49-F238E27FC236}">
                <a16:creationId xmlns:a16="http://schemas.microsoft.com/office/drawing/2014/main" id="{F9E42974-F1E4-4F21-B099-8FBEF2EC16EB}"/>
              </a:ext>
            </a:extLst>
          </p:cNvPr>
          <p:cNvSpPr txBox="1">
            <a:spLocks/>
          </p:cNvSpPr>
          <p:nvPr/>
        </p:nvSpPr>
        <p:spPr>
          <a:xfrm>
            <a:off x="6296524" y="194310"/>
            <a:ext cx="4300492" cy="1189037"/>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ts val="1000"/>
              </a:spcBef>
              <a:buNone/>
              <a:defRPr sz="4000" b="1" kern="1200" spc="-50" baseline="0">
                <a:solidFill>
                  <a:schemeClr val="accent4"/>
                </a:solidFill>
                <a:latin typeface="+mj-lt"/>
                <a:ea typeface="+mj-ea"/>
                <a:cs typeface="+mj-cs"/>
              </a:defRPr>
            </a:lvl1pPr>
          </a:lstStyle>
          <a:p>
            <a:pPr fontAlgn="auto">
              <a:spcAft>
                <a:spcPts val="0"/>
              </a:spcAft>
            </a:pPr>
            <a:r>
              <a:rPr lang="en-US" dirty="0">
                <a:solidFill>
                  <a:srgbClr val="FF2625"/>
                </a:solidFill>
              </a:rPr>
              <a:t>IRB Exemptions</a:t>
            </a:r>
            <a:endParaRPr lang="en-US" dirty="0"/>
          </a:p>
        </p:txBody>
      </p:sp>
    </p:spTree>
    <p:extLst>
      <p:ext uri="{BB962C8B-B14F-4D97-AF65-F5344CB8AC3E}">
        <p14:creationId xmlns:p14="http://schemas.microsoft.com/office/powerpoint/2010/main" val="3289222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09118BF-A00D-4FD4-BCFC-54EFC6FFF502}"/>
              </a:ext>
            </a:extLst>
          </p:cNvPr>
          <p:cNvSpPr>
            <a:spLocks noGrp="1"/>
          </p:cNvSpPr>
          <p:nvPr>
            <p:ph type="body" sz="quarter" idx="11"/>
          </p:nvPr>
        </p:nvSpPr>
        <p:spPr>
          <a:xfrm>
            <a:off x="5313045" y="1413510"/>
            <a:ext cx="6477000" cy="4907280"/>
          </a:xfrm>
        </p:spPr>
        <p:txBody>
          <a:bodyPr>
            <a:normAutofit lnSpcReduction="10000"/>
          </a:bodyPr>
          <a:lstStyle/>
          <a:p>
            <a:r>
              <a:rPr lang="en-US" dirty="0"/>
              <a:t>If you are researching animal subjects, you must obtain approval from Institutional Animal Care and Use Committee (IACUC).</a:t>
            </a:r>
          </a:p>
          <a:p>
            <a:endParaRPr lang="en-US" dirty="0"/>
          </a:p>
          <a:p>
            <a:r>
              <a:rPr lang="en-US" b="0" dirty="0"/>
              <a:t>UF’s IACUC oversees the University’s animal care and use program and is responsible for reviewing all animal care applications using vertebrate animals, ensuring compliance with federal animal welfare regulations, inspecting animal facilities and investigator laboratories, investigating animal concerns, and overseeing training and educational programs.</a:t>
            </a:r>
          </a:p>
          <a:p>
            <a:endParaRPr lang="en-US" b="0" dirty="0"/>
          </a:p>
          <a:p>
            <a:r>
              <a:rPr lang="en-US" i="1" dirty="0"/>
              <a:t>QUESTIONS? </a:t>
            </a:r>
          </a:p>
          <a:p>
            <a:r>
              <a:rPr lang="en-US" b="0" i="1" dirty="0"/>
              <a:t>For more information about the IACUC, please contact the Animal Care &amp; Use Office at </a:t>
            </a:r>
            <a:r>
              <a:rPr lang="en-US" b="0" i="1" dirty="0">
                <a:solidFill>
                  <a:schemeClr val="accent1">
                    <a:lumMod val="75000"/>
                  </a:schemeClr>
                </a:solidFill>
                <a:hlinkClick r:id="rId2">
                  <a:extLst>
                    <a:ext uri="{A12FA001-AC4F-418D-AE19-62706E023703}">
                      <ahyp:hlinkClr xmlns:ahyp="http://schemas.microsoft.com/office/drawing/2018/hyperlinkcolor" val="tx"/>
                    </a:ext>
                  </a:extLst>
                </a:hlinkClick>
              </a:rPr>
              <a:t>iacuc@research.ufl.edu</a:t>
            </a:r>
            <a:r>
              <a:rPr lang="en-US" b="0" i="1" dirty="0">
                <a:solidFill>
                  <a:schemeClr val="accent1">
                    <a:lumMod val="75000"/>
                  </a:schemeClr>
                </a:solidFill>
              </a:rPr>
              <a:t> </a:t>
            </a:r>
            <a:r>
              <a:rPr lang="en-US" b="0" i="1" dirty="0"/>
              <a:t>or (352) 273-9535.</a:t>
            </a:r>
          </a:p>
          <a:p>
            <a:endParaRPr lang="en-US" b="0" i="1" dirty="0"/>
          </a:p>
          <a:p>
            <a:endParaRPr lang="en-US" b="0" dirty="0"/>
          </a:p>
        </p:txBody>
      </p:sp>
      <p:sp>
        <p:nvSpPr>
          <p:cNvPr id="3" name="Title 2">
            <a:extLst>
              <a:ext uri="{FF2B5EF4-FFF2-40B4-BE49-F238E27FC236}">
                <a16:creationId xmlns:a16="http://schemas.microsoft.com/office/drawing/2014/main" id="{4A6879B0-7AA3-499D-B7B6-9DB2B6B6169D}"/>
              </a:ext>
            </a:extLst>
          </p:cNvPr>
          <p:cNvSpPr>
            <a:spLocks noGrp="1"/>
          </p:cNvSpPr>
          <p:nvPr>
            <p:ph type="title"/>
          </p:nvPr>
        </p:nvSpPr>
        <p:spPr>
          <a:xfrm>
            <a:off x="4911090" y="430211"/>
            <a:ext cx="7280910" cy="1189037"/>
          </a:xfrm>
        </p:spPr>
        <p:txBody>
          <a:bodyPr/>
          <a:lstStyle/>
          <a:p>
            <a:r>
              <a:rPr lang="en-US" dirty="0"/>
              <a:t>What About Animal Subjects?</a:t>
            </a:r>
          </a:p>
        </p:txBody>
      </p:sp>
    </p:spTree>
    <p:extLst>
      <p:ext uri="{BB962C8B-B14F-4D97-AF65-F5344CB8AC3E}">
        <p14:creationId xmlns:p14="http://schemas.microsoft.com/office/powerpoint/2010/main" val="829153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0D1DFC-5D54-4DF6-99FA-917E49EA6C06}"/>
              </a:ext>
            </a:extLst>
          </p:cNvPr>
          <p:cNvSpPr>
            <a:spLocks noGrp="1"/>
          </p:cNvSpPr>
          <p:nvPr>
            <p:ph type="title"/>
          </p:nvPr>
        </p:nvSpPr>
        <p:spPr>
          <a:xfrm>
            <a:off x="1522095" y="456486"/>
            <a:ext cx="9147810" cy="646332"/>
          </a:xfrm>
        </p:spPr>
        <p:txBody>
          <a:bodyPr/>
          <a:lstStyle/>
          <a:p>
            <a:r>
              <a:rPr lang="en-US" dirty="0"/>
              <a:t>What can be covered with the funds? </a:t>
            </a:r>
          </a:p>
        </p:txBody>
      </p:sp>
      <p:sp>
        <p:nvSpPr>
          <p:cNvPr id="9" name="TextBox 8">
            <a:extLst>
              <a:ext uri="{FF2B5EF4-FFF2-40B4-BE49-F238E27FC236}">
                <a16:creationId xmlns:a16="http://schemas.microsoft.com/office/drawing/2014/main" id="{D16DC70C-94D5-4195-AA3E-BA1873F311FA}"/>
              </a:ext>
            </a:extLst>
          </p:cNvPr>
          <p:cNvSpPr txBox="1"/>
          <p:nvPr/>
        </p:nvSpPr>
        <p:spPr>
          <a:xfrm>
            <a:off x="6096000" y="1748790"/>
            <a:ext cx="4926330" cy="462915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44418068-AAB2-4106-BE5B-56D395C86E67}"/>
              </a:ext>
            </a:extLst>
          </p:cNvPr>
          <p:cNvSpPr txBox="1"/>
          <p:nvPr/>
        </p:nvSpPr>
        <p:spPr>
          <a:xfrm>
            <a:off x="171450" y="1600200"/>
            <a:ext cx="3954780" cy="452431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b="1" u="sng" dirty="0"/>
              <a:t>If you travel internationally</a:t>
            </a:r>
          </a:p>
          <a:p>
            <a:pPr algn="ctr"/>
            <a:endParaRPr lang="en-US" dirty="0"/>
          </a:p>
          <a:p>
            <a:pPr algn="ctr"/>
            <a:endParaRPr lang="en-US" dirty="0"/>
          </a:p>
          <a:p>
            <a:pPr algn="ctr"/>
            <a:endParaRPr lang="en-US" dirty="0"/>
          </a:p>
          <a:p>
            <a:pPr algn="ctr"/>
            <a:endParaRPr lang="en-US" dirty="0"/>
          </a:p>
          <a:p>
            <a:pPr algn="ctr"/>
            <a:r>
              <a:rPr lang="en-US" dirty="0"/>
              <a:t>Airfare</a:t>
            </a:r>
          </a:p>
          <a:p>
            <a:pPr algn="ctr"/>
            <a:r>
              <a:rPr lang="en-US" dirty="0"/>
              <a:t>Lodging</a:t>
            </a:r>
          </a:p>
          <a:p>
            <a:pPr algn="ctr"/>
            <a:r>
              <a:rPr lang="en-US" dirty="0"/>
              <a:t>Meals per diem</a:t>
            </a:r>
          </a:p>
          <a:p>
            <a:pPr algn="ctr"/>
            <a:r>
              <a:rPr lang="en-US" dirty="0"/>
              <a:t>Ground transportation</a:t>
            </a:r>
          </a:p>
          <a:p>
            <a:pPr algn="ctr"/>
            <a:r>
              <a:rPr lang="en-US" dirty="0"/>
              <a:t>Mileage reimbursement</a:t>
            </a:r>
          </a:p>
          <a:p>
            <a:pPr algn="ctr"/>
            <a:r>
              <a:rPr lang="en-US" dirty="0"/>
              <a:t>Data recording/translation programs</a:t>
            </a:r>
          </a:p>
          <a:p>
            <a:pPr algn="ctr"/>
            <a:r>
              <a:rPr lang="en-US" dirty="0"/>
              <a:t>Other research items</a:t>
            </a:r>
          </a:p>
          <a:p>
            <a:pPr algn="ctr"/>
            <a:endParaRPr lang="en-US" dirty="0"/>
          </a:p>
          <a:p>
            <a:pPr algn="ctr"/>
            <a:endParaRPr lang="en-US" dirty="0"/>
          </a:p>
          <a:p>
            <a:pPr algn="ctr"/>
            <a:endParaRPr lang="en-US" dirty="0"/>
          </a:p>
          <a:p>
            <a:pPr algn="ctr"/>
            <a:endParaRPr lang="en-US" dirty="0"/>
          </a:p>
        </p:txBody>
      </p:sp>
      <p:sp>
        <p:nvSpPr>
          <p:cNvPr id="11" name="TextBox 10">
            <a:extLst>
              <a:ext uri="{FF2B5EF4-FFF2-40B4-BE49-F238E27FC236}">
                <a16:creationId xmlns:a16="http://schemas.microsoft.com/office/drawing/2014/main" id="{11441EDF-51DD-4F6F-84DB-23E314D6E57B}"/>
              </a:ext>
            </a:extLst>
          </p:cNvPr>
          <p:cNvSpPr txBox="1"/>
          <p:nvPr/>
        </p:nvSpPr>
        <p:spPr>
          <a:xfrm>
            <a:off x="4149090" y="1600200"/>
            <a:ext cx="3954780" cy="452431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b="1" u="sng" dirty="0"/>
              <a:t>If you travel domestically</a:t>
            </a:r>
            <a:endParaRPr lang="en-US" dirty="0"/>
          </a:p>
          <a:p>
            <a:pPr algn="ctr"/>
            <a:r>
              <a:rPr lang="en-US" dirty="0"/>
              <a:t>(outside of a 50-mile radius)</a:t>
            </a:r>
          </a:p>
          <a:p>
            <a:pPr algn="ctr"/>
            <a:endParaRPr lang="en-US" dirty="0"/>
          </a:p>
          <a:p>
            <a:pPr algn="ctr"/>
            <a:endParaRPr lang="en-US" dirty="0"/>
          </a:p>
          <a:p>
            <a:pPr algn="ctr"/>
            <a:endParaRPr lang="en-US" dirty="0"/>
          </a:p>
          <a:p>
            <a:pPr algn="ctr"/>
            <a:r>
              <a:rPr lang="en-US" dirty="0"/>
              <a:t>Airfare</a:t>
            </a:r>
          </a:p>
          <a:p>
            <a:pPr algn="ctr"/>
            <a:r>
              <a:rPr lang="en-US" dirty="0"/>
              <a:t>Lodging</a:t>
            </a:r>
          </a:p>
          <a:p>
            <a:pPr algn="ctr"/>
            <a:r>
              <a:rPr lang="en-US" dirty="0"/>
              <a:t>Meals per diem</a:t>
            </a:r>
          </a:p>
          <a:p>
            <a:pPr algn="ctr"/>
            <a:r>
              <a:rPr lang="en-US" dirty="0"/>
              <a:t>Ground Transportation</a:t>
            </a:r>
          </a:p>
          <a:p>
            <a:pPr algn="ctr"/>
            <a:r>
              <a:rPr lang="en-US" dirty="0"/>
              <a:t>Mileage reimbursement</a:t>
            </a:r>
          </a:p>
          <a:p>
            <a:pPr algn="ctr"/>
            <a:r>
              <a:rPr lang="en-US" dirty="0"/>
              <a:t>Data recording/translation programs</a:t>
            </a:r>
          </a:p>
          <a:p>
            <a:pPr algn="ctr"/>
            <a:r>
              <a:rPr lang="en-US" dirty="0"/>
              <a:t>Other research items</a:t>
            </a:r>
          </a:p>
          <a:p>
            <a:pPr algn="ctr"/>
            <a:endParaRPr lang="en-US" dirty="0"/>
          </a:p>
          <a:p>
            <a:pPr algn="ctr"/>
            <a:endParaRPr lang="en-US" dirty="0"/>
          </a:p>
          <a:p>
            <a:pPr algn="ctr"/>
            <a:endParaRPr lang="en-US" dirty="0"/>
          </a:p>
          <a:p>
            <a:pPr algn="ctr"/>
            <a:endParaRPr lang="en-US" dirty="0"/>
          </a:p>
        </p:txBody>
      </p:sp>
      <p:sp>
        <p:nvSpPr>
          <p:cNvPr id="12" name="TextBox 11">
            <a:extLst>
              <a:ext uri="{FF2B5EF4-FFF2-40B4-BE49-F238E27FC236}">
                <a16:creationId xmlns:a16="http://schemas.microsoft.com/office/drawing/2014/main" id="{0FFF2F68-DAE9-4C5C-84E9-D22A6C536582}"/>
              </a:ext>
            </a:extLst>
          </p:cNvPr>
          <p:cNvSpPr txBox="1"/>
          <p:nvPr/>
        </p:nvSpPr>
        <p:spPr>
          <a:xfrm>
            <a:off x="8126730" y="1600200"/>
            <a:ext cx="3954780" cy="452431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b="1" u="sng" dirty="0"/>
              <a:t>If you don’t travel</a:t>
            </a:r>
            <a:endParaRPr lang="en-US" dirty="0"/>
          </a:p>
          <a:p>
            <a:pPr algn="ctr"/>
            <a:r>
              <a:rPr lang="en-US" dirty="0"/>
              <a:t>(if you stay within 50 miles of UF)</a:t>
            </a:r>
          </a:p>
          <a:p>
            <a:pPr algn="ctr"/>
            <a:endParaRPr lang="en-US" dirty="0"/>
          </a:p>
          <a:p>
            <a:pPr algn="ctr"/>
            <a:endParaRPr lang="en-US" dirty="0"/>
          </a:p>
          <a:p>
            <a:pPr algn="ctr"/>
            <a:endParaRPr lang="en-US" dirty="0"/>
          </a:p>
          <a:p>
            <a:pPr algn="ctr"/>
            <a:r>
              <a:rPr lang="en-US" dirty="0"/>
              <a:t>Research related books</a:t>
            </a:r>
          </a:p>
          <a:p>
            <a:pPr algn="ctr"/>
            <a:r>
              <a:rPr lang="en-US" dirty="0"/>
              <a:t>Data recording/translation programs</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2" name="TextBox 1">
            <a:extLst>
              <a:ext uri="{FF2B5EF4-FFF2-40B4-BE49-F238E27FC236}">
                <a16:creationId xmlns:a16="http://schemas.microsoft.com/office/drawing/2014/main" id="{0CD5D191-5220-6A0D-7AAB-847CBCAEA9C9}"/>
              </a:ext>
            </a:extLst>
          </p:cNvPr>
          <p:cNvSpPr txBox="1"/>
          <p:nvPr/>
        </p:nvSpPr>
        <p:spPr>
          <a:xfrm>
            <a:off x="2514600" y="6203364"/>
            <a:ext cx="7092519" cy="646331"/>
          </a:xfrm>
          <a:prstGeom prst="rect">
            <a:avLst/>
          </a:prstGeom>
          <a:noFill/>
        </p:spPr>
        <p:txBody>
          <a:bodyPr wrap="none" rtlCol="0">
            <a:spAutoFit/>
          </a:bodyPr>
          <a:lstStyle/>
          <a:p>
            <a:r>
              <a:rPr lang="en-US" dirty="0"/>
              <a:t>**NOTE: Some funding </a:t>
            </a:r>
            <a:r>
              <a:rPr lang="en-US" i="1" u="sng" dirty="0"/>
              <a:t>REQUIRES</a:t>
            </a:r>
            <a:r>
              <a:rPr lang="en-US" dirty="0"/>
              <a:t> you to travel internationally.** </a:t>
            </a:r>
          </a:p>
          <a:p>
            <a:r>
              <a:rPr lang="en-US" dirty="0"/>
              <a:t>  If you cannot or plans change you must inform us </a:t>
            </a:r>
            <a:r>
              <a:rPr lang="en-US" i="1" u="sng" dirty="0"/>
              <a:t>IMMEDIATELY</a:t>
            </a:r>
            <a:r>
              <a:rPr lang="en-US" dirty="0"/>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14">
      <a:dk1>
        <a:srgbClr val="000000"/>
      </a:dk1>
      <a:lt1>
        <a:srgbClr val="FFFFFF"/>
      </a:lt1>
      <a:dk2>
        <a:srgbClr val="000000"/>
      </a:dk2>
      <a:lt2>
        <a:srgbClr val="E6E6E6"/>
      </a:lt2>
      <a:accent1>
        <a:srgbClr val="0078D4"/>
      </a:accent1>
      <a:accent2>
        <a:srgbClr val="007788"/>
      </a:accent2>
      <a:accent3>
        <a:srgbClr val="297C2A"/>
      </a:accent3>
      <a:accent4>
        <a:srgbClr val="FF2625"/>
      </a:accent4>
      <a:accent5>
        <a:srgbClr val="FE4387"/>
      </a:accent5>
      <a:accent6>
        <a:srgbClr val="D7D7D7"/>
      </a:accent6>
      <a:hlink>
        <a:srgbClr val="51E5FF"/>
      </a:hlink>
      <a:folHlink>
        <a:srgbClr val="0078D4"/>
      </a:folHlink>
    </a:clrScheme>
    <a:fontScheme name="Custom 4">
      <a:majorFont>
        <a:latin typeface="Segoe UI"/>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ispanic Heritage Template_LW_v2" id="{305F3CB5-DAFC-47B1-A1A2-5F7FD2458A84}" vid="{65144770-9016-4FAC-934C-5E9A9429981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97DE35A0-28ED-4D42-9357-DCB6A1C515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D318041-50D7-4E47-9BD9-FE885E42AC67}">
  <ds:schemaRefs>
    <ds:schemaRef ds:uri="http://schemas.microsoft.com/sharepoint/v3/contenttype/forms"/>
  </ds:schemaRefs>
</ds:datastoreItem>
</file>

<file path=customXml/itemProps3.xml><?xml version="1.0" encoding="utf-8"?>
<ds:datastoreItem xmlns:ds="http://schemas.openxmlformats.org/officeDocument/2006/customXml" ds:itemID="{BD4119F0-3CE7-4464-96A2-DC738A807A4F}">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Hispanic Heritage Month presentation</Template>
  <TotalTime>257</TotalTime>
  <Words>1086</Words>
  <Application>Microsoft Macintosh PowerPoint</Application>
  <PresentationFormat>Widescreen</PresentationFormat>
  <Paragraphs>148</Paragraphs>
  <Slides>12</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Segoe UI</vt:lpstr>
      <vt:lpstr>Office Theme</vt:lpstr>
      <vt:lpstr> Field Research Grant   Pre-Award Info-session</vt:lpstr>
      <vt:lpstr>What is a Field Research Grant? </vt:lpstr>
      <vt:lpstr>Overview of Eligibility</vt:lpstr>
      <vt:lpstr>Institutional Review   Board</vt:lpstr>
      <vt:lpstr>IRB</vt:lpstr>
      <vt:lpstr>Who Should Apply for the IRB? </vt:lpstr>
      <vt:lpstr>PowerPoint Presentation</vt:lpstr>
      <vt:lpstr>What About Animal Subjects?</vt:lpstr>
      <vt:lpstr>What can be covered with the funds? </vt:lpstr>
      <vt:lpstr>Quick Links for More Information</vt:lpstr>
      <vt:lpstr>Questions &amp; Answers</vt:lpstr>
      <vt:lpstr>Additional Resources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Field Research Grant   Pre-Award Infosession</dc:title>
  <dc:subject/>
  <dc:creator>Dahdah,Andrea</dc:creator>
  <cp:keywords/>
  <dc:description/>
  <cp:lastModifiedBy>Dahdah,Andrea</cp:lastModifiedBy>
  <cp:revision>17</cp:revision>
  <dcterms:created xsi:type="dcterms:W3CDTF">2022-12-22T12:53:25Z</dcterms:created>
  <dcterms:modified xsi:type="dcterms:W3CDTF">2023-01-11T18:51:21Z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